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9" r:id="rId3"/>
    <p:sldMasterId id="2147483686" r:id="rId4"/>
    <p:sldMasterId id="2147483726" r:id="rId5"/>
  </p:sldMasterIdLst>
  <p:notesMasterIdLst>
    <p:notesMasterId r:id="rId34"/>
  </p:notesMasterIdLst>
  <p:sldIdLst>
    <p:sldId id="285" r:id="rId6"/>
    <p:sldId id="5290" r:id="rId7"/>
    <p:sldId id="258" r:id="rId8"/>
    <p:sldId id="5218" r:id="rId9"/>
    <p:sldId id="283" r:id="rId10"/>
    <p:sldId id="261" r:id="rId11"/>
    <p:sldId id="5292" r:id="rId12"/>
    <p:sldId id="5293" r:id="rId13"/>
    <p:sldId id="5294" r:id="rId14"/>
    <p:sldId id="5295" r:id="rId15"/>
    <p:sldId id="291" r:id="rId16"/>
    <p:sldId id="5296" r:id="rId17"/>
    <p:sldId id="5297" r:id="rId18"/>
    <p:sldId id="5298" r:id="rId19"/>
    <p:sldId id="270" r:id="rId20"/>
    <p:sldId id="271" r:id="rId21"/>
    <p:sldId id="272" r:id="rId22"/>
    <p:sldId id="273" r:id="rId23"/>
    <p:sldId id="284" r:id="rId24"/>
    <p:sldId id="274" r:id="rId25"/>
    <p:sldId id="5299" r:id="rId26"/>
    <p:sldId id="5300" r:id="rId27"/>
    <p:sldId id="5301" r:id="rId28"/>
    <p:sldId id="279" r:id="rId29"/>
    <p:sldId id="5302" r:id="rId30"/>
    <p:sldId id="5515" r:id="rId31"/>
    <p:sldId id="5516" r:id="rId32"/>
    <p:sldId id="286" r:id="rId33"/>
  </p:sldIdLst>
  <p:sldSz cx="12161838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667" y="67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15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9FB6D9-FB89-496F-BC39-6E8A66AF8BE8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696913"/>
            <a:ext cx="61817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E21640-F3A0-47EF-9634-FFE98FBFF90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42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42" y="3602039"/>
            <a:ext cx="912137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47020" indent="0" algn="ctr">
              <a:buNone/>
              <a:defRPr sz="2000"/>
            </a:lvl2pPr>
            <a:lvl3pPr marL="895176" indent="0" algn="ctr">
              <a:buNone/>
              <a:defRPr sz="1900"/>
            </a:lvl3pPr>
            <a:lvl4pPr marL="1342780" indent="0" algn="ctr">
              <a:buNone/>
              <a:defRPr sz="1600"/>
            </a:lvl4pPr>
            <a:lvl5pPr marL="1790545" indent="0" algn="ctr">
              <a:buNone/>
              <a:defRPr sz="1600"/>
            </a:lvl5pPr>
            <a:lvl6pPr marL="2238213" indent="0" algn="ctr">
              <a:buNone/>
              <a:defRPr sz="1600"/>
            </a:lvl6pPr>
            <a:lvl7pPr marL="2685230" indent="0" algn="ctr">
              <a:buNone/>
              <a:defRPr sz="1600"/>
            </a:lvl7pPr>
            <a:lvl8pPr marL="3132746" indent="0" algn="ctr">
              <a:buNone/>
              <a:defRPr sz="1600"/>
            </a:lvl8pPr>
            <a:lvl9pPr marL="358044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036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290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20" y="366175"/>
            <a:ext cx="2622396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31" y="366175"/>
            <a:ext cx="7715166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473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2E75-C36F-F649-B4F6-45C2C13F9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1" y="1122363"/>
            <a:ext cx="9121379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79E5B-FE56-9E4C-B21D-20376E97D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1" y="3602037"/>
            <a:ext cx="912137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409" indent="0" algn="ctr">
              <a:buNone/>
              <a:defRPr sz="2000"/>
            </a:lvl2pPr>
            <a:lvl3pPr marL="912817" indent="0" algn="ctr">
              <a:buNone/>
              <a:defRPr sz="1900"/>
            </a:lvl3pPr>
            <a:lvl4pPr marL="1369226" indent="0" algn="ctr">
              <a:buNone/>
              <a:defRPr sz="1600"/>
            </a:lvl4pPr>
            <a:lvl5pPr marL="1825633" indent="0" algn="ctr">
              <a:buNone/>
              <a:defRPr sz="1600"/>
            </a:lvl5pPr>
            <a:lvl6pPr marL="2282042" indent="0" algn="ctr">
              <a:buNone/>
              <a:defRPr sz="1600"/>
            </a:lvl6pPr>
            <a:lvl7pPr marL="2738451" indent="0" algn="ctr">
              <a:buNone/>
              <a:defRPr sz="1600"/>
            </a:lvl7pPr>
            <a:lvl8pPr marL="3194859" indent="0" algn="ctr">
              <a:buNone/>
              <a:defRPr sz="1600"/>
            </a:lvl8pPr>
            <a:lvl9pPr marL="365126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6478637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1DB7-3330-064E-BF51-99F3231F5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E8072-281E-904E-BD5E-51460DBF6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87700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B144-4ADF-614F-B040-24EEEEFE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3" y="1709741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325E-7A18-1D46-B3D2-C7B11711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3" y="4589464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8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2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6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0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4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2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154047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B8C5-5A25-5348-95BD-F28A76C4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D992-664E-C140-A04F-95EE21CB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8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0A038-DA8B-F045-8022-B139D991E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D613A-1087-A34E-BEC8-BA441995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7" y="6356351"/>
            <a:ext cx="2736414" cy="365125"/>
          </a:xfrm>
          <a:prstGeom prst="rect">
            <a:avLst/>
          </a:prstGeom>
        </p:spPr>
        <p:txBody>
          <a:bodyPr lIns="91282" tIns="45640" rIns="91282" bIns="45640"/>
          <a:lstStyle/>
          <a:p>
            <a:fld id="{7106825E-48A6-C744-8E25-FAE3DC14E3F5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B7219-E6BC-8C43-A209-D9E7B304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lIns="91282" tIns="45640" rIns="91282" bIns="45640"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22C91-D222-6442-969A-29DCA66F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lIns="91282" tIns="45640" rIns="91282" bIns="45640"/>
          <a:lstStyle/>
          <a:p>
            <a:fld id="{E1099B36-6570-7C47-8677-46A6C2A2A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948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1E0E-4D4E-DD4E-9F21-7AA50BBA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5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C7E71-EF3B-0D43-8829-52A5F4768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09" indent="0">
              <a:buNone/>
              <a:defRPr sz="2000" b="1"/>
            </a:lvl2pPr>
            <a:lvl3pPr marL="912817" indent="0">
              <a:buNone/>
              <a:defRPr sz="1900" b="1"/>
            </a:lvl3pPr>
            <a:lvl4pPr marL="1369226" indent="0">
              <a:buNone/>
              <a:defRPr sz="1600" b="1"/>
            </a:lvl4pPr>
            <a:lvl5pPr marL="1825633" indent="0">
              <a:buNone/>
              <a:defRPr sz="1600" b="1"/>
            </a:lvl5pPr>
            <a:lvl6pPr marL="2282042" indent="0">
              <a:buNone/>
              <a:defRPr sz="1600" b="1"/>
            </a:lvl6pPr>
            <a:lvl7pPr marL="2738451" indent="0">
              <a:buNone/>
              <a:defRPr sz="1600" b="1"/>
            </a:lvl7pPr>
            <a:lvl8pPr marL="3194859" indent="0">
              <a:buNone/>
              <a:defRPr sz="1600" b="1"/>
            </a:lvl8pPr>
            <a:lvl9pPr marL="365126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C44D5-9B09-3B42-850C-D918747F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2" y="2505077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FB379-4B5F-A44E-9094-A2E0B832D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3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09" indent="0">
              <a:buNone/>
              <a:defRPr sz="2000" b="1"/>
            </a:lvl2pPr>
            <a:lvl3pPr marL="912817" indent="0">
              <a:buNone/>
              <a:defRPr sz="1900" b="1"/>
            </a:lvl3pPr>
            <a:lvl4pPr marL="1369226" indent="0">
              <a:buNone/>
              <a:defRPr sz="1600" b="1"/>
            </a:lvl4pPr>
            <a:lvl5pPr marL="1825633" indent="0">
              <a:buNone/>
              <a:defRPr sz="1600" b="1"/>
            </a:lvl5pPr>
            <a:lvl6pPr marL="2282042" indent="0">
              <a:buNone/>
              <a:defRPr sz="1600" b="1"/>
            </a:lvl6pPr>
            <a:lvl7pPr marL="2738451" indent="0">
              <a:buNone/>
              <a:defRPr sz="1600" b="1"/>
            </a:lvl7pPr>
            <a:lvl8pPr marL="3194859" indent="0">
              <a:buNone/>
              <a:defRPr sz="1600" b="1"/>
            </a:lvl8pPr>
            <a:lvl9pPr marL="365126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07E276-2283-6544-AEB1-EDFCC83F2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3" y="2505077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67055E-9A5F-DC4A-8C20-E1AEC9889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7" y="6356351"/>
            <a:ext cx="2736414" cy="365125"/>
          </a:xfrm>
          <a:prstGeom prst="rect">
            <a:avLst/>
          </a:prstGeom>
        </p:spPr>
        <p:txBody>
          <a:bodyPr lIns="91282" tIns="45640" rIns="91282" bIns="45640"/>
          <a:lstStyle/>
          <a:p>
            <a:fld id="{7106825E-48A6-C744-8E25-FAE3DC14E3F5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7FA0C-BF7E-744D-AC26-A066F855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lIns="91282" tIns="45640" rIns="91282" bIns="45640"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D65CF-B8E1-D441-84D7-86E15F1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lIns="91282" tIns="45640" rIns="91282" bIns="45640"/>
          <a:lstStyle/>
          <a:p>
            <a:fld id="{E1099B36-6570-7C47-8677-46A6C2A2A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91468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0C59-5084-1343-8558-E0329841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79" y="365125"/>
            <a:ext cx="1048958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91391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2E75-C36F-F649-B4F6-45C2C13F9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1" y="1122363"/>
            <a:ext cx="9121379" cy="2387600"/>
          </a:xfrm>
        </p:spPr>
        <p:txBody>
          <a:bodyPr anchor="b"/>
          <a:lstStyle>
            <a:lvl1pPr algn="l">
              <a:defRPr sz="598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079E5B-FE56-9E4C-B21D-20376E97D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1" y="3602037"/>
            <a:ext cx="9121379" cy="1655763"/>
          </a:xfrm>
        </p:spPr>
        <p:txBody>
          <a:bodyPr/>
          <a:lstStyle>
            <a:lvl1pPr marL="0" indent="0" algn="ctr">
              <a:buNone/>
              <a:defRPr sz="2394"/>
            </a:lvl1pPr>
            <a:lvl2pPr marL="455997" indent="0" algn="ctr">
              <a:buNone/>
              <a:defRPr sz="1995"/>
            </a:lvl2pPr>
            <a:lvl3pPr marL="911994" indent="0" algn="ctr">
              <a:buNone/>
              <a:defRPr sz="1862"/>
            </a:lvl3pPr>
            <a:lvl4pPr marL="1367991" indent="0" algn="ctr">
              <a:buNone/>
              <a:defRPr sz="1596"/>
            </a:lvl4pPr>
            <a:lvl5pPr marL="1823987" indent="0" algn="ctr">
              <a:buNone/>
              <a:defRPr sz="1596"/>
            </a:lvl5pPr>
            <a:lvl6pPr marL="2279984" indent="0" algn="ctr">
              <a:buNone/>
              <a:defRPr sz="1596"/>
            </a:lvl6pPr>
            <a:lvl7pPr marL="2735983" indent="0" algn="ctr">
              <a:buNone/>
              <a:defRPr sz="1596"/>
            </a:lvl7pPr>
            <a:lvl8pPr marL="3191979" indent="0" algn="ctr">
              <a:buNone/>
              <a:defRPr sz="1596"/>
            </a:lvl8pPr>
            <a:lvl9pPr marL="364797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039782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41DB7-3330-064E-BF51-99F3231F5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E8072-281E-904E-BD5E-51460DBF6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5180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321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B144-4ADF-614F-B040-24EEEEFE3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3" y="1709741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325E-7A18-1D46-B3D2-C7B117117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3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599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1994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3pPr>
            <a:lvl4pPr marL="136799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398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7998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598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19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797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44698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B8C5-5A25-5348-95BD-F28A76C4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ED992-664E-C140-A04F-95EE21CBE7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8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0A038-DA8B-F045-8022-B139D991E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D613A-1087-A34E-BEC8-BA441995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7" y="6356351"/>
            <a:ext cx="2736414" cy="365125"/>
          </a:xfrm>
          <a:prstGeom prst="rect">
            <a:avLst/>
          </a:prstGeom>
        </p:spPr>
        <p:txBody>
          <a:bodyPr lIns="68571" tIns="34285" rIns="68571" bIns="34285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106825E-48A6-C744-8E25-FAE3DC14E3F5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B7219-E6BC-8C43-A209-D9E7B304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lIns="68571" tIns="34285" rIns="68571" bIns="34285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22C91-D222-6442-969A-29DCA66F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lIns="68571" tIns="34285" rIns="68571" bIns="34285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1099B36-6570-7C47-8677-46A6C2A2A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8505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11E0E-4D4E-DD4E-9F21-7AA50BBA8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5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C7E71-EF3B-0D43-8829-52A5F4768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5997" indent="0">
              <a:buNone/>
              <a:defRPr sz="1995" b="1"/>
            </a:lvl2pPr>
            <a:lvl3pPr marL="911994" indent="0">
              <a:buNone/>
              <a:defRPr sz="1862" b="1"/>
            </a:lvl3pPr>
            <a:lvl4pPr marL="1367991" indent="0">
              <a:buNone/>
              <a:defRPr sz="1596" b="1"/>
            </a:lvl4pPr>
            <a:lvl5pPr marL="1823987" indent="0">
              <a:buNone/>
              <a:defRPr sz="1596" b="1"/>
            </a:lvl5pPr>
            <a:lvl6pPr marL="2279984" indent="0">
              <a:buNone/>
              <a:defRPr sz="1596" b="1"/>
            </a:lvl6pPr>
            <a:lvl7pPr marL="2735983" indent="0">
              <a:buNone/>
              <a:defRPr sz="1596" b="1"/>
            </a:lvl7pPr>
            <a:lvl8pPr marL="3191979" indent="0">
              <a:buNone/>
              <a:defRPr sz="1596" b="1"/>
            </a:lvl8pPr>
            <a:lvl9pPr marL="364797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BC44D5-9B09-3B42-850C-D918747F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2" y="2505077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5FB379-4B5F-A44E-9094-A2E0B832DD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3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5997" indent="0">
              <a:buNone/>
              <a:defRPr sz="1995" b="1"/>
            </a:lvl2pPr>
            <a:lvl3pPr marL="911994" indent="0">
              <a:buNone/>
              <a:defRPr sz="1862" b="1"/>
            </a:lvl3pPr>
            <a:lvl4pPr marL="1367991" indent="0">
              <a:buNone/>
              <a:defRPr sz="1596" b="1"/>
            </a:lvl4pPr>
            <a:lvl5pPr marL="1823987" indent="0">
              <a:buNone/>
              <a:defRPr sz="1596" b="1"/>
            </a:lvl5pPr>
            <a:lvl6pPr marL="2279984" indent="0">
              <a:buNone/>
              <a:defRPr sz="1596" b="1"/>
            </a:lvl6pPr>
            <a:lvl7pPr marL="2735983" indent="0">
              <a:buNone/>
              <a:defRPr sz="1596" b="1"/>
            </a:lvl7pPr>
            <a:lvl8pPr marL="3191979" indent="0">
              <a:buNone/>
              <a:defRPr sz="1596" b="1"/>
            </a:lvl8pPr>
            <a:lvl9pPr marL="364797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07E276-2283-6544-AEB1-EDFCC83F2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3" y="2505077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67055E-9A5F-DC4A-8C20-E1AEC9889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127" y="6356351"/>
            <a:ext cx="2736414" cy="365125"/>
          </a:xfrm>
          <a:prstGeom prst="rect">
            <a:avLst/>
          </a:prstGeom>
        </p:spPr>
        <p:txBody>
          <a:bodyPr lIns="68571" tIns="34285" rIns="68571" bIns="34285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106825E-48A6-C744-8E25-FAE3DC14E3F5}" type="datetimeFigureOut">
              <a:rPr lang="en-US" smtClean="0"/>
              <a:pPr/>
              <a:t>5/2/2019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7FA0C-BF7E-744D-AC26-A066F855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lIns="68571" tIns="34285" rIns="68571" bIns="34285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0D65CF-B8E1-D441-84D7-86E15F1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lIns="68571" tIns="34285" rIns="68571" bIns="34285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1099B36-6570-7C47-8677-46A6C2A2A2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79824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0C59-5084-1343-8558-E0329841B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79" y="365125"/>
            <a:ext cx="10489585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80413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41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41" y="3602037"/>
            <a:ext cx="9121379" cy="1655763"/>
          </a:xfrm>
        </p:spPr>
        <p:txBody>
          <a:bodyPr/>
          <a:lstStyle>
            <a:lvl1pPr marL="0" indent="0" algn="ctr">
              <a:buNone/>
              <a:defRPr sz="2394"/>
            </a:lvl1pPr>
            <a:lvl2pPr marL="446617" indent="0" algn="ctr">
              <a:buNone/>
              <a:defRPr sz="1995"/>
            </a:lvl2pPr>
            <a:lvl3pPr marL="894369" indent="0" algn="ctr">
              <a:buNone/>
              <a:defRPr sz="1862"/>
            </a:lvl3pPr>
            <a:lvl4pPr marL="1341570" indent="0" algn="ctr">
              <a:buNone/>
              <a:defRPr sz="1596"/>
            </a:lvl4pPr>
            <a:lvl5pPr marL="1788931" indent="0" algn="ctr">
              <a:buNone/>
              <a:defRPr sz="1596"/>
            </a:lvl5pPr>
            <a:lvl6pPr marL="2236196" indent="0" algn="ctr">
              <a:buNone/>
              <a:defRPr sz="1596"/>
            </a:lvl6pPr>
            <a:lvl7pPr marL="2682810" indent="0" algn="ctr">
              <a:buNone/>
              <a:defRPr sz="1596"/>
            </a:lvl7pPr>
            <a:lvl8pPr marL="3129922" indent="0" algn="ctr">
              <a:buNone/>
              <a:defRPr sz="1596"/>
            </a:lvl8pPr>
            <a:lvl9pPr marL="3577221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1266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007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3" y="1710801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3" y="4589489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4661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894369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3pPr>
            <a:lvl4pPr marL="134157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78893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3619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68281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2992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57722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70693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40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0460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9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25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46617" indent="0">
              <a:buNone/>
              <a:defRPr sz="1995" b="1"/>
            </a:lvl2pPr>
            <a:lvl3pPr marL="894369" indent="0">
              <a:buNone/>
              <a:defRPr sz="1862" b="1"/>
            </a:lvl3pPr>
            <a:lvl4pPr marL="1341570" indent="0">
              <a:buNone/>
              <a:defRPr sz="1596" b="1"/>
            </a:lvl4pPr>
            <a:lvl5pPr marL="1788931" indent="0">
              <a:buNone/>
              <a:defRPr sz="1596" b="1"/>
            </a:lvl5pPr>
            <a:lvl6pPr marL="2236196" indent="0">
              <a:buNone/>
              <a:defRPr sz="1596" b="1"/>
            </a:lvl6pPr>
            <a:lvl7pPr marL="2682810" indent="0">
              <a:buNone/>
              <a:defRPr sz="1596" b="1"/>
            </a:lvl7pPr>
            <a:lvl8pPr marL="3129922" indent="0">
              <a:buNone/>
              <a:defRPr sz="1596" b="1"/>
            </a:lvl8pPr>
            <a:lvl9pPr marL="3577221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25" y="2505077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5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46617" indent="0">
              <a:buNone/>
              <a:defRPr sz="1995" b="1"/>
            </a:lvl2pPr>
            <a:lvl3pPr marL="894369" indent="0">
              <a:buNone/>
              <a:defRPr sz="1862" b="1"/>
            </a:lvl3pPr>
            <a:lvl4pPr marL="1341570" indent="0">
              <a:buNone/>
              <a:defRPr sz="1596" b="1"/>
            </a:lvl4pPr>
            <a:lvl5pPr marL="1788931" indent="0">
              <a:buNone/>
              <a:defRPr sz="1596" b="1"/>
            </a:lvl5pPr>
            <a:lvl6pPr marL="2236196" indent="0">
              <a:buNone/>
              <a:defRPr sz="1596" b="1"/>
            </a:lvl6pPr>
            <a:lvl7pPr marL="2682810" indent="0">
              <a:buNone/>
              <a:defRPr sz="1596" b="1"/>
            </a:lvl7pPr>
            <a:lvl8pPr marL="3129922" indent="0">
              <a:buNone/>
              <a:defRPr sz="1596" b="1"/>
            </a:lvl8pPr>
            <a:lvl9pPr marL="3577221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5" y="2505077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5260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802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4" y="1710803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4" y="4589491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470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9517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427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790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382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6852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32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580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0190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400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23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8489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23" y="2057403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46617" indent="0">
              <a:buNone/>
              <a:defRPr sz="1463"/>
            </a:lvl2pPr>
            <a:lvl3pPr marL="894369" indent="0">
              <a:buNone/>
              <a:defRPr sz="1197"/>
            </a:lvl3pPr>
            <a:lvl4pPr marL="1341570" indent="0">
              <a:buNone/>
              <a:defRPr sz="1064"/>
            </a:lvl4pPr>
            <a:lvl5pPr marL="1788931" indent="0">
              <a:buNone/>
              <a:defRPr sz="1064"/>
            </a:lvl5pPr>
            <a:lvl6pPr marL="2236196" indent="0">
              <a:buNone/>
              <a:defRPr sz="1064"/>
            </a:lvl6pPr>
            <a:lvl7pPr marL="2682810" indent="0">
              <a:buNone/>
              <a:defRPr sz="1064"/>
            </a:lvl7pPr>
            <a:lvl8pPr marL="3129922" indent="0">
              <a:buNone/>
              <a:defRPr sz="1064"/>
            </a:lvl8pPr>
            <a:lvl9pPr marL="3577221" indent="0">
              <a:buNone/>
              <a:defRPr sz="10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204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23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8489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46617" indent="0">
              <a:buNone/>
              <a:defRPr sz="2793"/>
            </a:lvl2pPr>
            <a:lvl3pPr marL="894369" indent="0">
              <a:buNone/>
              <a:defRPr sz="2394"/>
            </a:lvl3pPr>
            <a:lvl4pPr marL="1341570" indent="0">
              <a:buNone/>
              <a:defRPr sz="1995"/>
            </a:lvl4pPr>
            <a:lvl5pPr marL="1788931" indent="0">
              <a:buNone/>
              <a:defRPr sz="1995"/>
            </a:lvl5pPr>
            <a:lvl6pPr marL="2236196" indent="0">
              <a:buNone/>
              <a:defRPr sz="1995"/>
            </a:lvl6pPr>
            <a:lvl7pPr marL="2682810" indent="0">
              <a:buNone/>
              <a:defRPr sz="1995"/>
            </a:lvl7pPr>
            <a:lvl8pPr marL="3129922" indent="0">
              <a:buNone/>
              <a:defRPr sz="1995"/>
            </a:lvl8pPr>
            <a:lvl9pPr marL="3577221" indent="0">
              <a:buNone/>
              <a:defRPr sz="1995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23" y="2057403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46617" indent="0">
              <a:buNone/>
              <a:defRPr sz="1463"/>
            </a:lvl2pPr>
            <a:lvl3pPr marL="894369" indent="0">
              <a:buNone/>
              <a:defRPr sz="1197"/>
            </a:lvl3pPr>
            <a:lvl4pPr marL="1341570" indent="0">
              <a:buNone/>
              <a:defRPr sz="1064"/>
            </a:lvl4pPr>
            <a:lvl5pPr marL="1788931" indent="0">
              <a:buNone/>
              <a:defRPr sz="1064"/>
            </a:lvl5pPr>
            <a:lvl6pPr marL="2236196" indent="0">
              <a:buNone/>
              <a:defRPr sz="1064"/>
            </a:lvl6pPr>
            <a:lvl7pPr marL="2682810" indent="0">
              <a:buNone/>
              <a:defRPr sz="1064"/>
            </a:lvl7pPr>
            <a:lvl8pPr marL="3129922" indent="0">
              <a:buNone/>
              <a:defRPr sz="1064"/>
            </a:lvl8pPr>
            <a:lvl9pPr marL="3577221" indent="0">
              <a:buNone/>
              <a:defRPr sz="10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5253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161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9" y="366173"/>
            <a:ext cx="2622396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31" y="366173"/>
            <a:ext cx="7715166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610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2039515"/>
            <a:ext cx="9121379" cy="2128049"/>
          </a:xfrm>
        </p:spPr>
        <p:txBody>
          <a:bodyPr anchor="b"/>
          <a:lstStyle>
            <a:lvl1pPr algn="ctr">
              <a:lnSpc>
                <a:spcPct val="125000"/>
              </a:lnSpc>
              <a:defRPr sz="5985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4221163"/>
            <a:ext cx="9121379" cy="882001"/>
          </a:xfrm>
          <a:solidFill>
            <a:schemeClr val="accent2">
              <a:alpha val="90000"/>
            </a:schemeClr>
          </a:solidFill>
        </p:spPr>
        <p:txBody>
          <a:bodyPr anchor="ctr" anchorCtr="0">
            <a:normAutofit/>
          </a:bodyPr>
          <a:lstStyle>
            <a:lvl1pPr marL="0" indent="0" algn="ctr" defTabSz="912114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lang="en-US" sz="2494" b="1" i="1" kern="1200" spc="65" dirty="0">
                <a:solidFill>
                  <a:schemeClr val="accent1"/>
                </a:solidFill>
                <a:latin typeface="Arial"/>
                <a:ea typeface="+mn-ea"/>
                <a:cs typeface="Arial"/>
              </a:defRPr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08ED5-AEFE-4443-9040-726EF6690995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520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2561F-7E45-400C-8758-912CDFE9410A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83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4BC7-4CDB-41D7-81AF-9CE8473FF4B8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714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93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2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40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2" y="1825625"/>
            <a:ext cx="5168781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540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4379E-9B58-41EA-B928-5B1C8436A60E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2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A371-51FE-4D99-BD87-6A650FCE519D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892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F8CFF-A1C0-4B6C-AA8D-BE72CB14468D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38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137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Horis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E4FD2CFF-0F3D-42BB-BBFF-903727B32640}"/>
              </a:ext>
            </a:extLst>
          </p:cNvPr>
          <p:cNvSpPr/>
          <p:nvPr userDrawn="1"/>
        </p:nvSpPr>
        <p:spPr>
          <a:xfrm>
            <a:off x="0" y="1562188"/>
            <a:ext cx="11242099" cy="2359660"/>
          </a:xfrm>
          <a:custGeom>
            <a:avLst/>
            <a:gdLst/>
            <a:ahLst/>
            <a:cxnLst/>
            <a:rect l="l" t="t" r="r" b="b"/>
            <a:pathLst>
              <a:path w="11269980" h="235966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795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4133088"/>
            <a:ext cx="10405973" cy="2043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1B0D46C-2987-401A-A0C4-CFB6F73E9D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2207" y="1788579"/>
            <a:ext cx="10399892" cy="1906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50120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61838" cy="6857999"/>
          </a:xfrm>
        </p:spPr>
        <p:txBody>
          <a:bodyPr>
            <a:normAutofit/>
          </a:bodyPr>
          <a:lstStyle>
            <a:lvl1pPr marL="0" indent="0" algn="ctr">
              <a:buNone/>
              <a:defRPr sz="1995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33633" y="6227432"/>
            <a:ext cx="265741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17363"/>
            <a:ext cx="3922509" cy="1302111"/>
          </a:xfrm>
        </p:spPr>
        <p:txBody>
          <a:bodyPr anchor="t" anchorCtr="0"/>
          <a:lstStyle>
            <a:lvl1pPr>
              <a:defRPr sz="3192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48579" y="1887801"/>
            <a:ext cx="4047922" cy="1431234"/>
          </a:xfrm>
        </p:spPr>
        <p:txBody>
          <a:bodyPr>
            <a:normAutofit/>
          </a:bodyPr>
          <a:lstStyle>
            <a:lvl1pPr marL="0" indent="0">
              <a:buNone/>
              <a:defRPr sz="1995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2184" y="1883115"/>
            <a:ext cx="574575" cy="576000"/>
          </a:xfrm>
        </p:spPr>
        <p:txBody>
          <a:bodyPr>
            <a:normAutofit/>
          </a:bodyPr>
          <a:lstStyle>
            <a:lvl1pPr marL="0" indent="0" algn="ctr">
              <a:buNone/>
              <a:defRPr sz="399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2184" y="3573118"/>
            <a:ext cx="574575" cy="576000"/>
          </a:xfrm>
        </p:spPr>
        <p:txBody>
          <a:bodyPr>
            <a:normAutofit/>
          </a:bodyPr>
          <a:lstStyle>
            <a:lvl1pPr marL="0" indent="0" algn="ctr">
              <a:buNone/>
              <a:defRPr sz="399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548578" y="3575461"/>
            <a:ext cx="4047922" cy="1431234"/>
          </a:xfrm>
        </p:spPr>
        <p:txBody>
          <a:bodyPr>
            <a:normAutofit/>
          </a:bodyPr>
          <a:lstStyle>
            <a:lvl1pPr marL="0" indent="0">
              <a:buNone/>
              <a:defRPr sz="1995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2184" y="5263121"/>
            <a:ext cx="574575" cy="576000"/>
          </a:xfrm>
        </p:spPr>
        <p:txBody>
          <a:bodyPr>
            <a:normAutofit/>
          </a:bodyPr>
          <a:lstStyle>
            <a:lvl1pPr marL="0" indent="0" algn="ctr">
              <a:buNone/>
              <a:defRPr sz="399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548578" y="5263122"/>
            <a:ext cx="4047922" cy="775728"/>
          </a:xfrm>
        </p:spPr>
        <p:txBody>
          <a:bodyPr>
            <a:normAutofit/>
          </a:bodyPr>
          <a:lstStyle>
            <a:lvl1pPr marL="0" indent="0">
              <a:buNone/>
              <a:defRPr sz="1995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5377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B74348DE-EC54-4C62-948C-0B2BF90455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15390"/>
            <a:ext cx="12158671" cy="3742611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2A53E879-94A1-4659-9069-ED0D6F03014D}"/>
              </a:ext>
            </a:extLst>
          </p:cNvPr>
          <p:cNvSpPr/>
          <p:nvPr userDrawn="1"/>
        </p:nvSpPr>
        <p:spPr>
          <a:xfrm>
            <a:off x="2394" y="1999821"/>
            <a:ext cx="12159444" cy="1115568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79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985963"/>
            <a:ext cx="5145027" cy="823912"/>
          </a:xfrm>
        </p:spPr>
        <p:txBody>
          <a:bodyPr anchor="b"/>
          <a:lstStyle>
            <a:lvl1pPr marL="0" indent="0">
              <a:buNone/>
              <a:defRPr sz="2394" b="1">
                <a:solidFill>
                  <a:schemeClr val="bg1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3434047"/>
            <a:ext cx="5145027" cy="27556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985963"/>
            <a:ext cx="5170365" cy="823912"/>
          </a:xfrm>
        </p:spPr>
        <p:txBody>
          <a:bodyPr anchor="b"/>
          <a:lstStyle>
            <a:lvl1pPr marL="0" indent="0">
              <a:buNone/>
              <a:defRPr sz="2394" b="1">
                <a:solidFill>
                  <a:schemeClr val="bg1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3434047"/>
            <a:ext cx="5170365" cy="27556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CD8C-7FEF-4E71-8EB9-D3BA6E2E3E9E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8981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24B5-652C-4DB5-B7C3-B5BBEC128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D216-73DE-4B96-8E1B-BB64D86142BB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68027" y="2219248"/>
            <a:ext cx="2408044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985767" y="2196083"/>
            <a:ext cx="2408044" cy="2414016"/>
          </a:xfrm>
          <a:prstGeom prst="ellipse">
            <a:avLst/>
          </a:prstGeom>
          <a:noFill/>
          <a:ln w="387350"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75892" y="2019165"/>
            <a:ext cx="3010055" cy="3017520"/>
          </a:xfrm>
          <a:prstGeom prst="ellipse">
            <a:avLst/>
          </a:prstGeom>
          <a:noFill/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08910" y="5033964"/>
            <a:ext cx="2693658" cy="738187"/>
          </a:xfrm>
        </p:spPr>
        <p:txBody>
          <a:bodyPr>
            <a:normAutofit/>
          </a:bodyPr>
          <a:lstStyle>
            <a:lvl1pPr marL="0" indent="0" algn="ctr">
              <a:buNone/>
              <a:defRPr sz="1995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34090" y="5236701"/>
            <a:ext cx="2693658" cy="738187"/>
          </a:xfrm>
        </p:spPr>
        <p:txBody>
          <a:bodyPr>
            <a:normAutofit/>
          </a:bodyPr>
          <a:lstStyle>
            <a:lvl1pPr marL="0" indent="0" algn="ctr">
              <a:buNone/>
              <a:defRPr sz="1995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59270" y="5033964"/>
            <a:ext cx="2693658" cy="738187"/>
          </a:xfrm>
        </p:spPr>
        <p:txBody>
          <a:bodyPr>
            <a:normAutofit/>
          </a:bodyPr>
          <a:lstStyle>
            <a:lvl1pPr marL="0" indent="0" algn="ctr">
              <a:buNone/>
              <a:defRPr sz="1995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61838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178838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81532" y="0"/>
            <a:ext cx="6880306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795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17363"/>
            <a:ext cx="3922509" cy="1302111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76206" y="1192697"/>
            <a:ext cx="4047922" cy="1431234"/>
          </a:xfrm>
        </p:spPr>
        <p:txBody>
          <a:bodyPr/>
          <a:lstStyle>
            <a:lvl1pPr marL="0" indent="0">
              <a:buNone/>
              <a:defRPr sz="1596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D634D-0427-413D-A0D0-098959D06FEF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2"/>
            <a:ext cx="361688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795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4"/>
            <a:ext cx="6025856" cy="2736901"/>
          </a:xfrm>
        </p:spPr>
        <p:txBody>
          <a:bodyPr>
            <a:normAutofit/>
          </a:bodyPr>
          <a:lstStyle>
            <a:lvl1pPr marL="0" indent="0" algn="ctr">
              <a:buNone/>
              <a:defRPr sz="1795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69813" y="1188013"/>
            <a:ext cx="375306" cy="376237"/>
          </a:xfrm>
        </p:spPr>
        <p:txBody>
          <a:bodyPr>
            <a:normAutofit/>
          </a:bodyPr>
          <a:lstStyle>
            <a:lvl1pPr marL="0" indent="0" algn="ctr">
              <a:buNone/>
              <a:defRPr sz="399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69813" y="2878016"/>
            <a:ext cx="375306" cy="376237"/>
          </a:xfrm>
        </p:spPr>
        <p:txBody>
          <a:bodyPr>
            <a:normAutofit/>
          </a:bodyPr>
          <a:lstStyle>
            <a:lvl1pPr marL="0" indent="0" algn="ctr">
              <a:buNone/>
              <a:defRPr sz="399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76205" y="2880357"/>
            <a:ext cx="4047922" cy="1431234"/>
          </a:xfrm>
        </p:spPr>
        <p:txBody>
          <a:bodyPr/>
          <a:lstStyle>
            <a:lvl1pPr marL="0" indent="0">
              <a:buNone/>
              <a:defRPr sz="1596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69813" y="4568019"/>
            <a:ext cx="375306" cy="376237"/>
          </a:xfrm>
        </p:spPr>
        <p:txBody>
          <a:bodyPr>
            <a:normAutofit/>
          </a:bodyPr>
          <a:lstStyle>
            <a:lvl1pPr marL="0" indent="0" algn="ctr">
              <a:buNone/>
              <a:defRPr sz="399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76205" y="4568018"/>
            <a:ext cx="4047922" cy="1431234"/>
          </a:xfrm>
        </p:spPr>
        <p:txBody>
          <a:bodyPr/>
          <a:lstStyle>
            <a:lvl1pPr marL="0" indent="0">
              <a:buNone/>
              <a:defRPr sz="1596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136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2" y="365129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25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20" indent="0">
              <a:buNone/>
              <a:defRPr sz="2000" b="1"/>
            </a:lvl2pPr>
            <a:lvl3pPr marL="895176" indent="0">
              <a:buNone/>
              <a:defRPr sz="1900" b="1"/>
            </a:lvl3pPr>
            <a:lvl4pPr marL="1342780" indent="0">
              <a:buNone/>
              <a:defRPr sz="1600" b="1"/>
            </a:lvl4pPr>
            <a:lvl5pPr marL="1790545" indent="0">
              <a:buNone/>
              <a:defRPr sz="1600" b="1"/>
            </a:lvl5pPr>
            <a:lvl6pPr marL="2238213" indent="0">
              <a:buNone/>
              <a:defRPr sz="1600" b="1"/>
            </a:lvl6pPr>
            <a:lvl7pPr marL="2685230" indent="0">
              <a:buNone/>
              <a:defRPr sz="1600" b="1"/>
            </a:lvl7pPr>
            <a:lvl8pPr marL="3132746" indent="0">
              <a:buNone/>
              <a:defRPr sz="1600" b="1"/>
            </a:lvl8pPr>
            <a:lvl9pPr marL="358044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25" y="2505077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6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7020" indent="0">
              <a:buNone/>
              <a:defRPr sz="2000" b="1"/>
            </a:lvl2pPr>
            <a:lvl3pPr marL="895176" indent="0">
              <a:buNone/>
              <a:defRPr sz="1900" b="1"/>
            </a:lvl3pPr>
            <a:lvl4pPr marL="1342780" indent="0">
              <a:buNone/>
              <a:defRPr sz="1600" b="1"/>
            </a:lvl4pPr>
            <a:lvl5pPr marL="1790545" indent="0">
              <a:buNone/>
              <a:defRPr sz="1600" b="1"/>
            </a:lvl5pPr>
            <a:lvl6pPr marL="2238213" indent="0">
              <a:buNone/>
              <a:defRPr sz="1600" b="1"/>
            </a:lvl6pPr>
            <a:lvl7pPr marL="2685230" indent="0">
              <a:buNone/>
              <a:defRPr sz="1600" b="1"/>
            </a:lvl7pPr>
            <a:lvl8pPr marL="3132746" indent="0">
              <a:buNone/>
              <a:defRPr sz="1600" b="1"/>
            </a:lvl8pPr>
            <a:lvl9pPr marL="358044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6" y="2505077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45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9854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593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24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8491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24" y="2057403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20" indent="0">
              <a:buNone/>
              <a:defRPr sz="1500"/>
            </a:lvl2pPr>
            <a:lvl3pPr marL="895176" indent="0">
              <a:buNone/>
              <a:defRPr sz="1200"/>
            </a:lvl3pPr>
            <a:lvl4pPr marL="1342780" indent="0">
              <a:buNone/>
              <a:defRPr sz="1100"/>
            </a:lvl4pPr>
            <a:lvl5pPr marL="1790545" indent="0">
              <a:buNone/>
              <a:defRPr sz="1100"/>
            </a:lvl5pPr>
            <a:lvl6pPr marL="2238213" indent="0">
              <a:buNone/>
              <a:defRPr sz="1100"/>
            </a:lvl6pPr>
            <a:lvl7pPr marL="2685230" indent="0">
              <a:buNone/>
              <a:defRPr sz="1100"/>
            </a:lvl7pPr>
            <a:lvl8pPr marL="3132746" indent="0">
              <a:buNone/>
              <a:defRPr sz="1100"/>
            </a:lvl8pPr>
            <a:lvl9pPr marL="358044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6242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24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0365" y="988491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47020" indent="0">
              <a:buNone/>
              <a:defRPr sz="2800"/>
            </a:lvl2pPr>
            <a:lvl3pPr marL="895176" indent="0">
              <a:buNone/>
              <a:defRPr sz="2400"/>
            </a:lvl3pPr>
            <a:lvl4pPr marL="1342780" indent="0">
              <a:buNone/>
              <a:defRPr sz="2000"/>
            </a:lvl4pPr>
            <a:lvl5pPr marL="1790545" indent="0">
              <a:buNone/>
              <a:defRPr sz="2000"/>
            </a:lvl5pPr>
            <a:lvl6pPr marL="2238213" indent="0">
              <a:buNone/>
              <a:defRPr sz="2000"/>
            </a:lvl6pPr>
            <a:lvl7pPr marL="2685230" indent="0">
              <a:buNone/>
              <a:defRPr sz="2000"/>
            </a:lvl7pPr>
            <a:lvl8pPr marL="3132746" indent="0">
              <a:buNone/>
              <a:defRPr sz="2000"/>
            </a:lvl8pPr>
            <a:lvl9pPr marL="358044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24" y="2057403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47020" indent="0">
              <a:buNone/>
              <a:defRPr sz="1500"/>
            </a:lvl2pPr>
            <a:lvl3pPr marL="895176" indent="0">
              <a:buNone/>
              <a:defRPr sz="1200"/>
            </a:lvl3pPr>
            <a:lvl4pPr marL="1342780" indent="0">
              <a:buNone/>
              <a:defRPr sz="1100"/>
            </a:lvl4pPr>
            <a:lvl5pPr marL="1790545" indent="0">
              <a:buNone/>
              <a:defRPr sz="1100"/>
            </a:lvl5pPr>
            <a:lvl6pPr marL="2238213" indent="0">
              <a:buNone/>
              <a:defRPr sz="1100"/>
            </a:lvl6pPr>
            <a:lvl7pPr marL="2685230" indent="0">
              <a:buNone/>
              <a:defRPr sz="1100"/>
            </a:lvl7pPr>
            <a:lvl8pPr marL="3132746" indent="0">
              <a:buNone/>
              <a:defRPr sz="1100"/>
            </a:lvl8pPr>
            <a:lvl9pPr marL="358044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3A08-8A04-4CF9-9370-C7D73858924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CD-AA76-409F-84F8-B13164B4A2D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60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>
                <a:alpha val="60000"/>
              </a:srgb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9" y="365129"/>
            <a:ext cx="10489585" cy="1325563"/>
          </a:xfrm>
          <a:prstGeom prst="rect">
            <a:avLst/>
          </a:prstGeom>
        </p:spPr>
        <p:txBody>
          <a:bodyPr vert="horz" lIns="89716" tIns="45640" rIns="89716" bIns="4564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9" y="1825625"/>
            <a:ext cx="10489585" cy="4351339"/>
          </a:xfrm>
          <a:prstGeom prst="rect">
            <a:avLst/>
          </a:prstGeom>
        </p:spPr>
        <p:txBody>
          <a:bodyPr vert="horz" lIns="89716" tIns="45640" rIns="89716" bIns="456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7" y="6356378"/>
            <a:ext cx="2736414" cy="365125"/>
          </a:xfrm>
          <a:prstGeom prst="rect">
            <a:avLst/>
          </a:prstGeom>
        </p:spPr>
        <p:txBody>
          <a:bodyPr vert="horz" lIns="89716" tIns="45640" rIns="89716" bIns="45640" rtlCol="0" anchor="ctr"/>
          <a:lstStyle>
            <a:lvl1pPr algn="l" defTabSz="89517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3A08-8A04-4CF9-9370-C7D73858924D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10" y="6356378"/>
            <a:ext cx="4104620" cy="365125"/>
          </a:xfrm>
          <a:prstGeom prst="rect">
            <a:avLst/>
          </a:prstGeom>
        </p:spPr>
        <p:txBody>
          <a:bodyPr vert="horz" lIns="89716" tIns="45640" rIns="89716" bIns="45640" rtlCol="0" anchor="ctr"/>
          <a:lstStyle>
            <a:lvl1pPr algn="ctr" defTabSz="89517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78"/>
            <a:ext cx="2736414" cy="365125"/>
          </a:xfrm>
          <a:prstGeom prst="rect">
            <a:avLst/>
          </a:prstGeom>
        </p:spPr>
        <p:txBody>
          <a:bodyPr vert="horz" lIns="89716" tIns="45640" rIns="89716" bIns="45640" rtlCol="0" anchor="ctr"/>
          <a:lstStyle>
            <a:lvl1pPr algn="r" defTabSz="895176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4FCD-AA76-409F-84F8-B13164B4A2D0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63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517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030" indent="-224030" algn="l" defTabSz="895176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2090" indent="-224030" algn="l" defTabSz="89517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19107" indent="-224030" algn="l" defTabSz="89517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6126" indent="-224030" algn="l" defTabSz="89517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946" indent="-224030" algn="l" defTabSz="89517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1647" indent="-224030" algn="l" defTabSz="89517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9320" indent="-224030" algn="l" defTabSz="89517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6972" indent="-224030" algn="l" defTabSz="89517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04337" indent="-224030" algn="l" defTabSz="895176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47020" algn="l" defTabSz="895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95176" algn="l" defTabSz="895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42780" algn="l" defTabSz="895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545" algn="l" defTabSz="895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38213" algn="l" defTabSz="895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85230" algn="l" defTabSz="895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32746" algn="l" defTabSz="895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580449" algn="l" defTabSz="8951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3762F9-67B7-0043-8F4B-93F6D106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5"/>
            <a:ext cx="10489585" cy="1325563"/>
          </a:xfrm>
          <a:prstGeom prst="rect">
            <a:avLst/>
          </a:prstGeom>
        </p:spPr>
        <p:txBody>
          <a:bodyPr vert="horz" lIns="91282" tIns="45640" rIns="91282" bIns="4564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BF1AD-C16E-1042-B1C7-8CF973397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9"/>
          </a:xfrm>
          <a:prstGeom prst="rect">
            <a:avLst/>
          </a:prstGeom>
        </p:spPr>
        <p:txBody>
          <a:bodyPr vert="horz" lIns="91282" tIns="45640" rIns="91282" bIns="4564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03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ransition spd="slow">
    <p:wipe/>
  </p:transition>
  <p:txStyles>
    <p:titleStyle>
      <a:lvl1pPr algn="l" defTabSz="91281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Poppins Light" pitchFamily="2" charset="77"/>
          <a:ea typeface="+mj-ea"/>
          <a:cs typeface="Poppins Light" pitchFamily="2" charset="77"/>
        </a:defRPr>
      </a:lvl1pPr>
    </p:titleStyle>
    <p:bodyStyle>
      <a:lvl1pPr marL="228204" indent="-228204" algn="l" defTabSz="912817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684612" indent="-228204" algn="l" defTabSz="9128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2pPr>
      <a:lvl3pPr marL="1141021" indent="-228204" algn="l" defTabSz="9128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3pPr>
      <a:lvl4pPr marL="1597429" indent="-228204" algn="l" defTabSz="9128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b="0" i="0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4pPr>
      <a:lvl5pPr marL="2053838" indent="-228204" algn="l" defTabSz="9128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b="0" i="0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5pPr>
      <a:lvl6pPr marL="2510247" indent="-228204" algn="l" defTabSz="9128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655" indent="-228204" algn="l" defTabSz="9128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062" indent="-228204" algn="l" defTabSz="9128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472" indent="-228204" algn="l" defTabSz="912817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9" algn="l" defTabSz="9128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7" algn="l" defTabSz="9128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26" algn="l" defTabSz="9128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33" algn="l" defTabSz="9128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42" algn="l" defTabSz="9128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51" algn="l" defTabSz="9128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59" algn="l" defTabSz="9128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67" algn="l" defTabSz="91281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3762F9-67B7-0043-8F4B-93F6D106C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5"/>
            <a:ext cx="10489585" cy="1325563"/>
          </a:xfrm>
          <a:prstGeom prst="rect">
            <a:avLst/>
          </a:prstGeom>
        </p:spPr>
        <p:txBody>
          <a:bodyPr vert="horz" lIns="68571" tIns="34285" rIns="68571" bIns="34285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BF1AD-C16E-1042-B1C7-8CF973397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9"/>
          </a:xfrm>
          <a:prstGeom prst="rect">
            <a:avLst/>
          </a:prstGeom>
        </p:spPr>
        <p:txBody>
          <a:bodyPr vert="horz" lIns="68571" tIns="34285" rIns="68571" bIns="34285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25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ransition spd="slow">
    <p:wipe/>
  </p:transition>
  <p:txStyles>
    <p:titleStyle>
      <a:lvl1pPr algn="l" defTabSz="911994" rtl="0" eaLnBrk="1" latinLnBrk="0" hangingPunct="1">
        <a:lnSpc>
          <a:spcPct val="90000"/>
        </a:lnSpc>
        <a:spcBef>
          <a:spcPct val="0"/>
        </a:spcBef>
        <a:buNone/>
        <a:defRPr sz="4389" b="0" i="0" kern="1200">
          <a:solidFill>
            <a:schemeClr val="bg1"/>
          </a:solidFill>
          <a:latin typeface="Poppins Light" pitchFamily="2" charset="77"/>
          <a:ea typeface="+mj-ea"/>
          <a:cs typeface="Poppins Light" pitchFamily="2" charset="77"/>
        </a:defRPr>
      </a:lvl1pPr>
    </p:titleStyle>
    <p:bodyStyle>
      <a:lvl1pPr marL="227998" indent="-227998" algn="l" defTabSz="91199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b="0" i="0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1pPr>
      <a:lvl2pPr marL="683995" indent="-227998" algn="l" defTabSz="91199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b="0" i="0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2pPr>
      <a:lvl3pPr marL="1139992" indent="-227998" algn="l" defTabSz="91199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b="0" i="0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3pPr>
      <a:lvl4pPr marL="1595989" indent="-227998" algn="l" defTabSz="91199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b="0" i="0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4pPr>
      <a:lvl5pPr marL="2051987" indent="-227998" algn="l" defTabSz="91199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b="0" i="0" kern="1200">
          <a:solidFill>
            <a:schemeClr val="bg1"/>
          </a:solidFill>
          <a:latin typeface="Poppins" pitchFamily="2" charset="77"/>
          <a:ea typeface="+mn-ea"/>
          <a:cs typeface="Poppins" pitchFamily="2" charset="77"/>
        </a:defRPr>
      </a:lvl5pPr>
      <a:lvl6pPr marL="2507984" indent="-227998" algn="l" defTabSz="91199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6pPr>
      <a:lvl7pPr marL="2963981" indent="-227998" algn="l" defTabSz="91199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7pPr>
      <a:lvl8pPr marL="3419977" indent="-227998" algn="l" defTabSz="91199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8pPr>
      <a:lvl9pPr marL="3875975" indent="-227998" algn="l" defTabSz="91199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994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1pPr>
      <a:lvl2pPr marL="455997" algn="l" defTabSz="911994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2pPr>
      <a:lvl3pPr marL="911994" algn="l" defTabSz="911994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3pPr>
      <a:lvl4pPr marL="1367991" algn="l" defTabSz="911994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4pPr>
      <a:lvl5pPr marL="1823987" algn="l" defTabSz="911994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5pPr>
      <a:lvl6pPr marL="2279984" algn="l" defTabSz="911994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6pPr>
      <a:lvl7pPr marL="2735983" algn="l" defTabSz="911994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7pPr>
      <a:lvl8pPr marL="3191979" algn="l" defTabSz="911994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8pPr>
      <a:lvl9pPr marL="3647976" algn="l" defTabSz="911994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>
                <a:alpha val="60000"/>
              </a:srgb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128" y="365129"/>
            <a:ext cx="10489585" cy="1325563"/>
          </a:xfrm>
          <a:prstGeom prst="rect">
            <a:avLst/>
          </a:prstGeom>
        </p:spPr>
        <p:txBody>
          <a:bodyPr vert="horz" lIns="67395" tIns="34285" rIns="67395" bIns="3428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128" y="1825625"/>
            <a:ext cx="10489585" cy="4351339"/>
          </a:xfrm>
          <a:prstGeom prst="rect">
            <a:avLst/>
          </a:prstGeom>
        </p:spPr>
        <p:txBody>
          <a:bodyPr vert="horz" lIns="67395" tIns="34285" rIns="67395" bIns="3428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127" y="6356376"/>
            <a:ext cx="2736414" cy="365125"/>
          </a:xfrm>
          <a:prstGeom prst="rect">
            <a:avLst/>
          </a:prstGeom>
        </p:spPr>
        <p:txBody>
          <a:bodyPr vert="horz" lIns="67395" tIns="34285" rIns="67395" bIns="34285" rtlCol="0" anchor="ctr"/>
          <a:lstStyle>
            <a:lvl1pPr algn="l" defTabSz="894369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fld id="{C7C13A08-8A04-4CF9-9370-C7D73858924D}" type="datetimeFigureOut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5/2/2019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610" y="6356376"/>
            <a:ext cx="4104620" cy="365125"/>
          </a:xfrm>
          <a:prstGeom prst="rect">
            <a:avLst/>
          </a:prstGeom>
        </p:spPr>
        <p:txBody>
          <a:bodyPr vert="horz" lIns="67395" tIns="34285" rIns="67395" bIns="34285" rtlCol="0" anchor="ctr"/>
          <a:lstStyle>
            <a:lvl1pPr algn="ctr" defTabSz="894369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298" y="6356376"/>
            <a:ext cx="2736414" cy="365125"/>
          </a:xfrm>
          <a:prstGeom prst="rect">
            <a:avLst/>
          </a:prstGeom>
        </p:spPr>
        <p:txBody>
          <a:bodyPr vert="horz" lIns="67395" tIns="34285" rIns="67395" bIns="34285" rtlCol="0" anchor="ctr"/>
          <a:lstStyle>
            <a:lvl1pPr algn="r" defTabSz="894369" fontAlgn="auto">
              <a:spcBef>
                <a:spcPts val="0"/>
              </a:spcBef>
              <a:spcAft>
                <a:spcPts val="0"/>
              </a:spcAft>
              <a:defRPr sz="1197">
                <a:solidFill>
                  <a:schemeClr val="tx1">
                    <a:tint val="75000"/>
                  </a:schemeClr>
                </a:solidFill>
                <a:cs typeface="Calibri" panose="020F0502020204030204" pitchFamily="34" charset="0"/>
              </a:defRPr>
            </a:lvl1pPr>
          </a:lstStyle>
          <a:p>
            <a:fld id="{F8504FCD-AA76-409F-84F8-B13164B4A2D0}" type="slidenum">
              <a:rPr lang="en-US" b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b="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164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894369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28" indent="-223828" algn="l" defTabSz="89436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71484" indent="-223828" algn="l" defTabSz="89436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18098" indent="-223828" algn="l" defTabSz="89436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64714" indent="-223828" algn="l" defTabSz="89436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4pPr>
      <a:lvl5pPr marL="2012130" indent="-223828" algn="l" defTabSz="89436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5pPr>
      <a:lvl6pPr marL="2459428" indent="-223828" algn="l" defTabSz="89436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6pPr>
      <a:lvl7pPr marL="2906698" indent="-223828" algn="l" defTabSz="89436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7pPr>
      <a:lvl8pPr marL="3353946" indent="-223828" algn="l" defTabSz="89436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8pPr>
      <a:lvl9pPr marL="3800907" indent="-223828" algn="l" defTabSz="894369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4369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1pPr>
      <a:lvl2pPr marL="446617" algn="l" defTabSz="894369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2pPr>
      <a:lvl3pPr marL="894369" algn="l" defTabSz="894369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3pPr>
      <a:lvl4pPr marL="1341570" algn="l" defTabSz="894369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4pPr>
      <a:lvl5pPr marL="1788931" algn="l" defTabSz="894369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5pPr>
      <a:lvl6pPr marL="2236196" algn="l" defTabSz="894369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6pPr>
      <a:lvl7pPr marL="2682810" algn="l" defTabSz="894369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7pPr>
      <a:lvl8pPr marL="3129922" algn="l" defTabSz="894369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8pPr>
      <a:lvl9pPr marL="3577221" algn="l" defTabSz="894369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174903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591E0-5367-4F2F-9C30-2087D79A846D}" type="datetime1">
              <a:rPr lang="en-US" noProof="0" smtClean="0"/>
              <a:t>5/2/2019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174903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33633" y="6227432"/>
            <a:ext cx="265741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5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0471" y="6174903"/>
            <a:ext cx="3562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8" i="1">
                <a:solidFill>
                  <a:schemeClr val="tx2">
                    <a:alpha val="70000"/>
                  </a:schemeClr>
                </a:solidFill>
              </a:defRPr>
            </a:lvl1pPr>
          </a:lstStyle>
          <a:p>
            <a:fld id="{82EE24B5-652C-4DB5-B7C3-B5BBEC1280B1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830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3192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15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5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5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5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5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FEB3E8-AA36-A54A-921F-FB6396A4F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4" y="2392107"/>
            <a:ext cx="638496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8520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945E29B-B971-41C6-A57B-B29BBB108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61837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76015D-CFEA-4204-9A50-352560FFC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2622" y="498348"/>
            <a:ext cx="9878164" cy="5861304"/>
            <a:chOff x="1155481" y="498348"/>
            <a:chExt cx="9902663" cy="5861304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7325C43C-72B5-4DC9-B386-90859B58BF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5AD9A4-5AF5-48C4-BC2A-635316433A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AF4A3D62-D56C-4A32-8C75-100D383EC6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E1F47E4-066D-4C27-98C8-B2B2C7BABF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38772"/>
            <a:ext cx="12161837" cy="398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2119" y="1760505"/>
            <a:ext cx="11201399" cy="935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What is the “end result” of </a:t>
            </a:r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Sharing the                  Shopping Annuity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379051" y="3072155"/>
            <a:ext cx="7403734" cy="2109445"/>
          </a:xfrm>
        </p:spPr>
        <p:txBody>
          <a:bodyPr>
            <a:normAutofit lnSpcReduction="10000"/>
          </a:bodyPr>
          <a:lstStyle/>
          <a:p>
            <a:r>
              <a:rPr lang="en-US" altLang="zh-CN" sz="2400" b="1" dirty="0"/>
              <a:t>Convert Spending Into Earnings</a:t>
            </a:r>
            <a:endParaRPr lang="en-US" altLang="zh-CN" sz="2400" b="1" dirty="0">
              <a:latin typeface="KaiTi" pitchFamily="49" charset="-122"/>
              <a:ea typeface="KaiTi" pitchFamily="49" charset="-122"/>
            </a:endParaRPr>
          </a:p>
          <a:p>
            <a:r>
              <a:rPr lang="en-US" altLang="zh-CN" sz="2400" b="1" dirty="0"/>
              <a:t>Expend Customers Base</a:t>
            </a:r>
            <a:endParaRPr lang="en-US" altLang="zh-CN" sz="2400" b="1" dirty="0">
              <a:latin typeface="KaiTi" pitchFamily="49" charset="-122"/>
              <a:ea typeface="KaiTi" pitchFamily="49" charset="-122"/>
            </a:endParaRPr>
          </a:p>
          <a:p>
            <a:r>
              <a:rPr lang="en-US" altLang="zh-CN" sz="2400" b="1" dirty="0">
                <a:ea typeface="KaiTi" pitchFamily="49" charset="-122"/>
              </a:rPr>
              <a:t>Increase Revenue</a:t>
            </a:r>
            <a:endParaRPr lang="en-US" altLang="zh-CN" sz="2400" b="1" dirty="0">
              <a:latin typeface="KaiTi" pitchFamily="49" charset="-122"/>
              <a:ea typeface="KaiTi" pitchFamily="49" charset="-122"/>
            </a:endParaRPr>
          </a:p>
          <a:p>
            <a:r>
              <a:rPr lang="en-US" altLang="zh-CN" sz="2400" b="1" dirty="0"/>
              <a:t>Business Become Natural and Easier</a:t>
            </a:r>
            <a:endParaRPr lang="en-US" altLang="zh-CN" sz="2400" b="1" dirty="0">
              <a:latin typeface="KaiTi" pitchFamily="49" charset="-122"/>
              <a:ea typeface="KaiTi" pitchFamily="49" charset="-122"/>
            </a:endParaRPr>
          </a:p>
          <a:p>
            <a:r>
              <a:rPr lang="en-US" altLang="zh-CN" sz="2400" b="1" dirty="0">
                <a:ea typeface="KaiTi" pitchFamily="49" charset="-122"/>
              </a:rPr>
              <a:t>Identify Business Partners and Increase Efficiency</a:t>
            </a:r>
          </a:p>
          <a:p>
            <a:endParaRPr lang="en-US" sz="2400" b="1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9248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" descr="Two men near laptop ">
            <a:extLst>
              <a:ext uri="{FF2B5EF4-FFF2-40B4-BE49-F238E27FC236}">
                <a16:creationId xmlns:a16="http://schemas.microsoft.com/office/drawing/2014/main" id="{509FA566-1699-4388-B44C-C3EE5EC051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" y="8485"/>
            <a:ext cx="6241272" cy="6841032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857A0168-DBD5-47D4-A751-3B39262D8254}"/>
              </a:ext>
            </a:extLst>
          </p:cNvPr>
          <p:cNvSpPr/>
          <p:nvPr/>
        </p:nvSpPr>
        <p:spPr>
          <a:xfrm>
            <a:off x="8334613" y="843027"/>
            <a:ext cx="3299776" cy="5171948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defTabSz="912114"/>
            <a:endParaRPr lang="en-US" sz="1795" dirty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7F009843-AFA3-44E8-B7D5-3F39B363C92E}"/>
              </a:ext>
            </a:extLst>
          </p:cNvPr>
          <p:cNvSpPr/>
          <p:nvPr/>
        </p:nvSpPr>
        <p:spPr>
          <a:xfrm>
            <a:off x="6210773" y="8484"/>
            <a:ext cx="5043696" cy="6841033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defTabSz="912114"/>
            <a:endParaRPr lang="en-US" sz="1795" dirty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6730AE-386B-426F-9F29-221DCC5F714D}"/>
              </a:ext>
            </a:extLst>
          </p:cNvPr>
          <p:cNvSpPr txBox="1">
            <a:spLocks/>
          </p:cNvSpPr>
          <p:nvPr/>
        </p:nvSpPr>
        <p:spPr>
          <a:xfrm>
            <a:off x="7454331" y="2033911"/>
            <a:ext cx="2974445" cy="74789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114">
              <a:spcBef>
                <a:spcPts val="998"/>
              </a:spcBef>
              <a:buNone/>
            </a:pPr>
            <a:r>
              <a:rPr lang="en-US" sz="1995" b="1" dirty="0">
                <a:solidFill>
                  <a:srgbClr val="64B2C1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Changing your own shopping habits</a:t>
            </a:r>
          </a:p>
        </p:txBody>
      </p:sp>
      <p:pic>
        <p:nvPicPr>
          <p:cNvPr id="9" name="Picture Placeholder 27" descr="Check mark">
            <a:extLst>
              <a:ext uri="{FF2B5EF4-FFF2-40B4-BE49-F238E27FC236}">
                <a16:creationId xmlns:a16="http://schemas.microsoft.com/office/drawing/2014/main" id="{9FC370A7-FF9A-42B0-9C14-95C57A9BC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3392" y="1977588"/>
            <a:ext cx="718219" cy="718219"/>
          </a:xfrm>
          <a:prstGeom prst="rect">
            <a:avLst/>
          </a:prstGeom>
        </p:spPr>
      </p:pic>
      <p:pic>
        <p:nvPicPr>
          <p:cNvPr id="10" name="Picture Placeholder 29" descr="Check mark">
            <a:extLst>
              <a:ext uri="{FF2B5EF4-FFF2-40B4-BE49-F238E27FC236}">
                <a16:creationId xmlns:a16="http://schemas.microsoft.com/office/drawing/2014/main" id="{1630545B-ED3D-48DD-8CD5-CB200AA2D7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3392" y="2865023"/>
            <a:ext cx="718219" cy="718218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86A1D66-9F36-434B-9677-0FE61760AB97}"/>
              </a:ext>
            </a:extLst>
          </p:cNvPr>
          <p:cNvSpPr txBox="1">
            <a:spLocks/>
          </p:cNvSpPr>
          <p:nvPr/>
        </p:nvSpPr>
        <p:spPr>
          <a:xfrm>
            <a:off x="7454330" y="2965917"/>
            <a:ext cx="3299776" cy="7383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114">
              <a:spcBef>
                <a:spcPts val="998"/>
              </a:spcBef>
              <a:buNone/>
            </a:pPr>
            <a:r>
              <a:rPr lang="en-US" sz="1995" b="1" dirty="0">
                <a:solidFill>
                  <a:srgbClr val="64B2C1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 and expand share of customer</a:t>
            </a:r>
          </a:p>
        </p:txBody>
      </p:sp>
      <p:pic>
        <p:nvPicPr>
          <p:cNvPr id="12" name="Picture Placeholder 31" descr="Check mark">
            <a:extLst>
              <a:ext uri="{FF2B5EF4-FFF2-40B4-BE49-F238E27FC236}">
                <a16:creationId xmlns:a16="http://schemas.microsoft.com/office/drawing/2014/main" id="{33C53E5C-0A10-46F8-9546-AB2C675452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3392" y="3810000"/>
            <a:ext cx="718219" cy="718218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8744334E-DF9D-4600-8180-292072510183}"/>
              </a:ext>
            </a:extLst>
          </p:cNvPr>
          <p:cNvSpPr txBox="1">
            <a:spLocks/>
          </p:cNvSpPr>
          <p:nvPr/>
        </p:nvSpPr>
        <p:spPr>
          <a:xfrm>
            <a:off x="7454330" y="3893274"/>
            <a:ext cx="3091264" cy="10902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114">
              <a:spcBef>
                <a:spcPts val="998"/>
              </a:spcBef>
              <a:buNone/>
            </a:pPr>
            <a:r>
              <a:rPr lang="en-US" sz="1995" b="1" dirty="0">
                <a:solidFill>
                  <a:srgbClr val="64B2C1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 other people’s spending to complete MUFO</a:t>
            </a:r>
          </a:p>
        </p:txBody>
      </p:sp>
      <p:sp>
        <p:nvSpPr>
          <p:cNvPr id="14" name="object 27" descr="Beige rectangle">
            <a:extLst>
              <a:ext uri="{FF2B5EF4-FFF2-40B4-BE49-F238E27FC236}">
                <a16:creationId xmlns:a16="http://schemas.microsoft.com/office/drawing/2014/main" id="{7F820741-8871-4D59-8ED1-466FEFD2AF94}"/>
              </a:ext>
            </a:extLst>
          </p:cNvPr>
          <p:cNvSpPr/>
          <p:nvPr/>
        </p:nvSpPr>
        <p:spPr>
          <a:xfrm flipV="1">
            <a:off x="7180086" y="1559370"/>
            <a:ext cx="2406033" cy="75302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defTabSz="912114"/>
            <a:endParaRPr lang="en-US" sz="1795" dirty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68119-9603-4701-8EEC-F2E48B80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119" y="304800"/>
            <a:ext cx="4410291" cy="132228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share the Shopping Annuity…</a:t>
            </a:r>
            <a:endParaRPr lang="en-US" dirty="0"/>
          </a:p>
        </p:txBody>
      </p:sp>
      <p:pic>
        <p:nvPicPr>
          <p:cNvPr id="15" name="Picture Placeholder 31" descr="Check mark">
            <a:extLst>
              <a:ext uri="{FF2B5EF4-FFF2-40B4-BE49-F238E27FC236}">
                <a16:creationId xmlns:a16="http://schemas.microsoft.com/office/drawing/2014/main" id="{D7F4113E-FD12-456C-B504-A79497573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90519" y="4922466"/>
            <a:ext cx="718219" cy="718218"/>
          </a:xfrm>
          <a:prstGeom prst="rect">
            <a:avLst/>
          </a:prstGeom>
        </p:spPr>
      </p:pic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467A7B55-40C4-4B9B-8F0F-5ADE1DAA9FD0}"/>
              </a:ext>
            </a:extLst>
          </p:cNvPr>
          <p:cNvSpPr txBox="1">
            <a:spLocks/>
          </p:cNvSpPr>
          <p:nvPr/>
        </p:nvSpPr>
        <p:spPr>
          <a:xfrm>
            <a:off x="7421457" y="5005740"/>
            <a:ext cx="3091264" cy="10902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114">
              <a:spcBef>
                <a:spcPts val="998"/>
              </a:spcBef>
              <a:buNone/>
            </a:pPr>
            <a:r>
              <a:rPr lang="en-US" sz="1995" b="1" dirty="0">
                <a:solidFill>
                  <a:srgbClr val="64B2C1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 and duplicate</a:t>
            </a:r>
          </a:p>
        </p:txBody>
      </p:sp>
    </p:spTree>
    <p:extLst>
      <p:ext uri="{BB962C8B-B14F-4D97-AF65-F5344CB8AC3E}">
        <p14:creationId xmlns:p14="http://schemas.microsoft.com/office/powerpoint/2010/main" val="3298964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026A4F-544C-4386-8D45-51D2D212538B}"/>
              </a:ext>
            </a:extLst>
          </p:cNvPr>
          <p:cNvSpPr/>
          <p:nvPr/>
        </p:nvSpPr>
        <p:spPr>
          <a:xfrm>
            <a:off x="0" y="276225"/>
            <a:ext cx="12161838" cy="129540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31800"/>
            <a:ext cx="12176919" cy="1168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Share the Business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4BE5D6B1-ABA4-4961-8905-E0EC0A49C6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2"/>
          <a:stretch/>
        </p:blipFill>
        <p:spPr>
          <a:xfrm>
            <a:off x="772057" y="2209800"/>
            <a:ext cx="10566662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1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945E29B-B971-41C6-A57B-B29BBB108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61837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76015D-CFEA-4204-9A50-352560FFC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2622" y="498348"/>
            <a:ext cx="9878164" cy="5861304"/>
            <a:chOff x="1155481" y="498348"/>
            <a:chExt cx="9902663" cy="5861304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7325C43C-72B5-4DC9-B386-90859B58BF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5AD9A4-5AF5-48C4-BC2A-635316433A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AF4A3D62-D56C-4A32-8C75-100D383EC6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E1F47E4-066D-4C27-98C8-B2B2C7BABF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38772"/>
            <a:ext cx="12161837" cy="398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2119" y="1760505"/>
            <a:ext cx="11201399" cy="9350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What is the “end result” of </a:t>
            </a:r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Sharing the Business?</a:t>
            </a:r>
            <a:endParaRPr lang="en-US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379051" y="2895600"/>
            <a:ext cx="7403734" cy="2109445"/>
          </a:xfrm>
        </p:spPr>
        <p:txBody>
          <a:bodyPr>
            <a:normAutofit/>
          </a:bodyPr>
          <a:lstStyle/>
          <a:p>
            <a:r>
              <a:rPr lang="en-US" sz="2400" b="1" dirty="0"/>
              <a:t>Expand The Distribution Channels To Increase Revenue</a:t>
            </a:r>
            <a:endParaRPr lang="en-US" sz="2400" b="1" dirty="0">
              <a:latin typeface="KaiTi" pitchFamily="49" charset="-122"/>
              <a:ea typeface="KaiTi" pitchFamily="49" charset="-122"/>
            </a:endParaRPr>
          </a:p>
          <a:p>
            <a:r>
              <a:rPr lang="en-US" sz="2400" b="1" dirty="0"/>
              <a:t>Increase Market Shares </a:t>
            </a:r>
          </a:p>
          <a:p>
            <a:r>
              <a:rPr lang="en-US" sz="2400" b="1" dirty="0">
                <a:ea typeface="KaiTi" pitchFamily="49" charset="-122"/>
              </a:rPr>
              <a:t>Create A Team Of Entrepreneurs</a:t>
            </a:r>
          </a:p>
          <a:p>
            <a:endParaRPr lang="en-US" sz="2400" b="1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6200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8046B6C9-4808-4064-8ED2-0B6D61475F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5"/>
          <a:stretch/>
        </p:blipFill>
        <p:spPr>
          <a:xfrm>
            <a:off x="-57865" y="8483"/>
            <a:ext cx="7599834" cy="6858000"/>
          </a:xfrm>
          <a:prstGeom prst="rect">
            <a:avLst/>
          </a:prstGeom>
        </p:spPr>
      </p:pic>
      <p:sp>
        <p:nvSpPr>
          <p:cNvPr id="5" name="object 3" descr="Beige rectangle">
            <a:extLst>
              <a:ext uri="{FF2B5EF4-FFF2-40B4-BE49-F238E27FC236}">
                <a16:creationId xmlns:a16="http://schemas.microsoft.com/office/drawing/2014/main" id="{857A0168-DBD5-47D4-A751-3B39262D8254}"/>
              </a:ext>
            </a:extLst>
          </p:cNvPr>
          <p:cNvSpPr/>
          <p:nvPr/>
        </p:nvSpPr>
        <p:spPr>
          <a:xfrm>
            <a:off x="8334613" y="843027"/>
            <a:ext cx="3299776" cy="5171948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6" name="object 6" descr="Blue rectangle">
            <a:extLst>
              <a:ext uri="{FF2B5EF4-FFF2-40B4-BE49-F238E27FC236}">
                <a16:creationId xmlns:a16="http://schemas.microsoft.com/office/drawing/2014/main" id="{7F009843-AFA3-44E8-B7D5-3F39B363C92E}"/>
              </a:ext>
            </a:extLst>
          </p:cNvPr>
          <p:cNvSpPr/>
          <p:nvPr/>
        </p:nvSpPr>
        <p:spPr>
          <a:xfrm>
            <a:off x="6233319" y="-8483"/>
            <a:ext cx="5043696" cy="6841033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6730AE-386B-426F-9F29-221DCC5F714D}"/>
              </a:ext>
            </a:extLst>
          </p:cNvPr>
          <p:cNvSpPr txBox="1">
            <a:spLocks/>
          </p:cNvSpPr>
          <p:nvPr/>
        </p:nvSpPr>
        <p:spPr>
          <a:xfrm>
            <a:off x="6614320" y="2338711"/>
            <a:ext cx="4410290" cy="33000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4B2C1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STEP 1</a:t>
            </a:r>
            <a:r>
              <a:rPr kumimoji="0" lang="en-US" sz="1995" b="1" i="0" u="none" strike="noStrike" kern="1200" cap="none" spc="0" normalizeH="0" baseline="0" noProof="0" dirty="0">
                <a:ln>
                  <a:noFill/>
                </a:ln>
                <a:solidFill>
                  <a:srgbClr val="64B2C1">
                    <a:lumMod val="20000"/>
                    <a:lumOff val="8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Build Relationships</a:t>
            </a:r>
          </a:p>
          <a:p>
            <a:pPr marL="0" marR="0" lvl="0" indent="0" algn="l" defTabSz="912114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64B2C1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2:  </a:t>
            </a:r>
            <a:r>
              <a:rPr lang="en-US" sz="1995" b="1" dirty="0">
                <a:solidFill>
                  <a:srgbClr val="64B2C1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Calls (Call Workshop)</a:t>
            </a:r>
          </a:p>
          <a:p>
            <a:pPr marL="0" marR="0" lvl="0" indent="0" algn="l" defTabSz="912114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64B2C1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3: </a:t>
            </a:r>
            <a:r>
              <a:rPr lang="en-US" sz="1995" b="1" dirty="0">
                <a:solidFill>
                  <a:srgbClr val="64B2C1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Book Appointments</a:t>
            </a:r>
          </a:p>
          <a:p>
            <a:pPr marL="0" marR="0" lvl="0" indent="0" algn="l" defTabSz="912114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64B2C1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4: </a:t>
            </a:r>
            <a:r>
              <a:rPr lang="en-US" sz="1995" b="1" dirty="0">
                <a:solidFill>
                  <a:srgbClr val="64B2C1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 The Plan</a:t>
            </a:r>
          </a:p>
          <a:p>
            <a:pPr marL="0" marR="0" lvl="0" indent="0" algn="l" defTabSz="912114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64B2C1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5: </a:t>
            </a:r>
            <a:r>
              <a:rPr lang="en-US" sz="1995" b="1" dirty="0">
                <a:solidFill>
                  <a:srgbClr val="64B2C1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 Up’s</a:t>
            </a:r>
          </a:p>
          <a:p>
            <a:pPr marL="0" marR="0" lvl="0" indent="0" algn="l" defTabSz="912114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dirty="0">
                <a:solidFill>
                  <a:srgbClr val="64B2C1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STEP 6: </a:t>
            </a:r>
            <a:r>
              <a:rPr lang="en-US" sz="1995" b="1" dirty="0">
                <a:solidFill>
                  <a:srgbClr val="64B2C1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Partnership</a:t>
            </a:r>
            <a:endParaRPr lang="en-US" sz="2000" b="1" dirty="0">
              <a:solidFill>
                <a:srgbClr val="64B2C1">
                  <a:lumMod val="20000"/>
                  <a:lumOff val="8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2114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995" b="1" dirty="0">
              <a:solidFill>
                <a:srgbClr val="64B2C1">
                  <a:lumMod val="20000"/>
                  <a:lumOff val="8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2114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995" b="1" dirty="0">
              <a:solidFill>
                <a:srgbClr val="64B2C1">
                  <a:lumMod val="20000"/>
                  <a:lumOff val="8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2114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995" b="1" dirty="0">
              <a:solidFill>
                <a:srgbClr val="64B2C1">
                  <a:lumMod val="20000"/>
                  <a:lumOff val="8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2114" rtl="0" eaLnBrk="1" fontAlgn="auto" latinLnBrk="0" hangingPunct="1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95" b="1" i="0" u="none" strike="noStrike" kern="1200" cap="none" spc="0" normalizeH="0" baseline="0" noProof="0" dirty="0">
              <a:ln>
                <a:noFill/>
              </a:ln>
              <a:solidFill>
                <a:srgbClr val="64B2C1">
                  <a:lumMod val="20000"/>
                  <a:lumOff val="8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object 27" descr="Beige rectangle">
            <a:extLst>
              <a:ext uri="{FF2B5EF4-FFF2-40B4-BE49-F238E27FC236}">
                <a16:creationId xmlns:a16="http://schemas.microsoft.com/office/drawing/2014/main" id="{7F820741-8871-4D59-8ED1-466FEFD2AF94}"/>
              </a:ext>
            </a:extLst>
          </p:cNvPr>
          <p:cNvSpPr/>
          <p:nvPr/>
        </p:nvSpPr>
        <p:spPr>
          <a:xfrm flipV="1">
            <a:off x="7408686" y="1677298"/>
            <a:ext cx="2406033" cy="75302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68119-9603-4701-8EEC-F2E48B80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919" y="457200"/>
            <a:ext cx="4410291" cy="1322284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share 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Business…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52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768" y="320040"/>
            <a:ext cx="11520301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6126" y="963877"/>
            <a:ext cx="3485717" cy="49302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4800" b="1" dirty="0">
                <a:solidFill>
                  <a:schemeClr val="accent1"/>
                </a:solidFill>
                <a:latin typeface="+mn-lt"/>
              </a:rPr>
              <a:t>STEP 1: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Build Relationships</a:t>
            </a:r>
            <a:endParaRPr lang="en-US" b="1" dirty="0">
              <a:solidFill>
                <a:schemeClr val="accent1"/>
              </a:solidFill>
              <a:latin typeface="KaiTi" pitchFamily="49" charset="-122"/>
              <a:ea typeface="KaiTi" pitchFamily="49" charset="-122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781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963720" y="963877"/>
            <a:ext cx="6361991" cy="493024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Make friends</a:t>
            </a:r>
            <a:endParaRPr lang="en-US" sz="2400" b="1" dirty="0">
              <a:latin typeface="KaiTi" pitchFamily="49" charset="-122"/>
              <a:ea typeface="KaiTi" pitchFamily="49" charset="-122"/>
            </a:endParaRPr>
          </a:p>
          <a:p>
            <a:r>
              <a:rPr lang="en-US" sz="2400" b="1" dirty="0"/>
              <a:t>Increase your names list by  adding 2 new prospects on daily basis </a:t>
            </a:r>
          </a:p>
          <a:p>
            <a:r>
              <a:rPr lang="en-US" sz="2400" b="1" dirty="0"/>
              <a:t>Don’t force the conversation, build the relationship</a:t>
            </a:r>
            <a:endParaRPr lang="en-US" sz="2400" b="1" dirty="0">
              <a:latin typeface="KaiTi" pitchFamily="49" charset="-122"/>
              <a:ea typeface="KaiTi" pitchFamily="49" charset="-122"/>
            </a:endParaRP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768" y="320040"/>
            <a:ext cx="11520301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6126" y="963877"/>
            <a:ext cx="3485717" cy="493024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4800" b="1" dirty="0">
                <a:solidFill>
                  <a:schemeClr val="accent1"/>
                </a:solidFill>
                <a:latin typeface="+mn-lt"/>
              </a:rPr>
              <a:t>STEP 2: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Make Calls</a:t>
            </a:r>
            <a:endParaRPr lang="en-US" b="1" dirty="0">
              <a:solidFill>
                <a:schemeClr val="accent1"/>
              </a:solidFill>
              <a:latin typeface="KaiTi" pitchFamily="49" charset="-122"/>
              <a:ea typeface="KaiTi" pitchFamily="49" charset="-122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781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963720" y="963877"/>
            <a:ext cx="6361991" cy="493024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Reality: People fail in the business simply because they fail to make calls </a:t>
            </a:r>
          </a:p>
          <a:p>
            <a:r>
              <a:rPr lang="en-US" sz="2400" b="1" dirty="0"/>
              <a:t>Call Workshops</a:t>
            </a:r>
          </a:p>
          <a:p>
            <a:r>
              <a:rPr lang="en-US" sz="2400" b="1" dirty="0">
                <a:latin typeface="KaiTi" pitchFamily="49" charset="-122"/>
                <a:ea typeface="KaiTi" pitchFamily="49" charset="-122"/>
              </a:rPr>
              <a:t>MAKE THE CALLS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768" y="320040"/>
            <a:ext cx="11520301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6126" y="963877"/>
            <a:ext cx="3485717" cy="4930246"/>
          </a:xfrm>
        </p:spPr>
        <p:txBody>
          <a:bodyPr>
            <a:normAutofit/>
          </a:bodyPr>
          <a:lstStyle/>
          <a:p>
            <a:pPr algn="ctr"/>
            <a:r>
              <a:rPr lang="en-US" sz="4100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STEP 3: </a:t>
            </a:r>
            <a:r>
              <a:rPr lang="en-US" sz="4100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sz="4100" b="1" dirty="0">
                <a:solidFill>
                  <a:schemeClr val="accent1"/>
                </a:solidFill>
                <a:latin typeface="+mn-lt"/>
              </a:rPr>
            </a:br>
            <a:r>
              <a:rPr lang="en-US" sz="4100" b="1" dirty="0">
                <a:solidFill>
                  <a:schemeClr val="accent1"/>
                </a:solidFill>
                <a:latin typeface="+mn-lt"/>
              </a:rPr>
              <a:t>Book Appointments</a:t>
            </a:r>
            <a:endParaRPr lang="en-US" sz="4100" b="1" dirty="0">
              <a:solidFill>
                <a:schemeClr val="accent1"/>
              </a:solidFill>
              <a:latin typeface="KaiTi" pitchFamily="49" charset="-122"/>
              <a:ea typeface="KaiTi" pitchFamily="49" charset="-122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781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963720" y="963877"/>
            <a:ext cx="6361991" cy="493024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Leverage Your Senior Partners </a:t>
            </a:r>
            <a:endParaRPr lang="en-US" sz="2400" b="1" dirty="0">
              <a:latin typeface="KaiTi" pitchFamily="49" charset="-122"/>
              <a:ea typeface="KaiTi" pitchFamily="49" charset="-122"/>
            </a:endParaRPr>
          </a:p>
          <a:p>
            <a:r>
              <a:rPr lang="en-US" sz="2400" b="1" dirty="0"/>
              <a:t>Leverage The System</a:t>
            </a:r>
            <a:endParaRPr lang="en-US" sz="2400" b="1" dirty="0">
              <a:ea typeface="KaiTi" pitchFamily="49" charset="-122"/>
            </a:endParaRPr>
          </a:p>
          <a:p>
            <a:pPr>
              <a:buNone/>
            </a:pPr>
            <a:endParaRPr lang="en-US" sz="2400" b="1" dirty="0"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768" y="320040"/>
            <a:ext cx="11520301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46919" y="963877"/>
            <a:ext cx="3612227" cy="4930246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 </a:t>
            </a:r>
            <a:r>
              <a:rPr lang="en-US" sz="4800" b="1" dirty="0">
                <a:solidFill>
                  <a:schemeClr val="accent1"/>
                </a:solidFill>
                <a:latin typeface="+mn-lt"/>
              </a:rPr>
              <a:t>STEP 4: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Show the Plan</a:t>
            </a:r>
            <a:endParaRPr lang="en-US" b="1" dirty="0">
              <a:solidFill>
                <a:schemeClr val="accent1"/>
              </a:solidFill>
              <a:latin typeface="KaiTi" pitchFamily="49" charset="-122"/>
              <a:ea typeface="KaiTi" pitchFamily="49" charset="-122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781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963720" y="963877"/>
            <a:ext cx="6361991" cy="493024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Use the tools: Flip Chart, PowerPoint, </a:t>
            </a:r>
            <a:r>
              <a:rPr lang="en-US" sz="2400" b="1" dirty="0" err="1"/>
              <a:t>webinars,HBP</a:t>
            </a:r>
            <a:r>
              <a:rPr lang="en-US" sz="2400" b="1" dirty="0"/>
              <a:t>, UBP, Product events, etc. </a:t>
            </a:r>
          </a:p>
          <a:p>
            <a:r>
              <a:rPr lang="en-US" sz="2400" b="1" dirty="0"/>
              <a:t>Ask questions to find dreams or pain</a:t>
            </a:r>
          </a:p>
          <a:p>
            <a:r>
              <a:rPr lang="en-US" sz="2400" b="1" dirty="0"/>
              <a:t>Use mini closes that are a solution to their dreams or pain.</a:t>
            </a:r>
          </a:p>
          <a:p>
            <a:r>
              <a:rPr lang="en-US" sz="2400" b="1" dirty="0"/>
              <a:t>Book another appointment!</a:t>
            </a:r>
          </a:p>
          <a:p>
            <a:endParaRPr lang="en-US" sz="2400" b="1" dirty="0"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768" y="320040"/>
            <a:ext cx="11520301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6126" y="963877"/>
            <a:ext cx="3485717" cy="4930246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4800" b="1" dirty="0">
                <a:solidFill>
                  <a:schemeClr val="accent1"/>
                </a:solidFill>
                <a:latin typeface="+mn-lt"/>
              </a:rPr>
              <a:t>STEP 5: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>Follow Ups</a:t>
            </a:r>
            <a:endParaRPr lang="en-US" b="1" dirty="0">
              <a:solidFill>
                <a:schemeClr val="accent1"/>
              </a:solidFill>
              <a:latin typeface="KaiTi" pitchFamily="49" charset="-122"/>
              <a:ea typeface="KaiTi" pitchFamily="49" charset="-122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781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963720" y="963877"/>
            <a:ext cx="6361991" cy="493024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Answer questions</a:t>
            </a:r>
          </a:p>
          <a:p>
            <a:r>
              <a:rPr lang="en-US" sz="2400" b="1" dirty="0"/>
              <a:t>Provide solutions </a:t>
            </a:r>
          </a:p>
          <a:p>
            <a:r>
              <a:rPr lang="en-US" sz="2400" b="1" dirty="0"/>
              <a:t>Get their answer, partner or customer?</a:t>
            </a:r>
          </a:p>
          <a:p>
            <a:r>
              <a:rPr lang="en-US" sz="2400" b="1" dirty="0"/>
              <a:t>Book another appointment</a:t>
            </a:r>
          </a:p>
          <a:p>
            <a:endParaRPr lang="en-US" sz="2400" b="1" dirty="0"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14">
            <a:extLst>
              <a:ext uri="{FF2B5EF4-FFF2-40B4-BE49-F238E27FC236}">
                <a16:creationId xmlns:a16="http://schemas.microsoft.com/office/drawing/2014/main" id="{31C5F58D-0032-4228-AF42-0BE615ECEA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3635" r="28387" b="1"/>
          <a:stretch/>
        </p:blipFill>
        <p:spPr>
          <a:xfrm>
            <a:off x="4642782" y="8497"/>
            <a:ext cx="7519059" cy="6841020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DCA5EA-C9F1-43F7-8CD9-E7D77919EB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120" y="812844"/>
            <a:ext cx="6717892" cy="49164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5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182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FEB3E8-AA36-A54A-921F-FB6396A4F1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40" r="27701" b="1"/>
          <a:stretch/>
        </p:blipFill>
        <p:spPr>
          <a:xfrm>
            <a:off x="960022" y="985133"/>
            <a:ext cx="6394086" cy="4571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9945A7-B01B-4A57-95AA-D0B2E0DA5BF2}"/>
              </a:ext>
            </a:extLst>
          </p:cNvPr>
          <p:cNvSpPr/>
          <p:nvPr/>
        </p:nvSpPr>
        <p:spPr>
          <a:xfrm>
            <a:off x="1040554" y="1206634"/>
            <a:ext cx="6653153" cy="4051166"/>
          </a:xfrm>
          <a:prstGeom prst="rect">
            <a:avLst/>
          </a:prstGeom>
        </p:spPr>
        <p:txBody>
          <a:bodyPr wrap="none" lIns="120198" tIns="60099" rIns="120198" bIns="60099">
            <a:spAutoFit/>
          </a:bodyPr>
          <a:lstStyle/>
          <a:p>
            <a:pPr algn="ctr" defTabSz="600031">
              <a:defRPr/>
            </a:pPr>
            <a:r>
              <a:rPr lang="en-US" sz="6384" b="1" dirty="0">
                <a:solidFill>
                  <a:prstClr val="black"/>
                </a:solidFill>
                <a:latin typeface="Calibri Light" panose="020F0302020204030204" pitchFamily="34" charset="0"/>
                <a:ea typeface="MS PGothic" pitchFamily="34" charset="-128"/>
                <a:cs typeface="Calibri" panose="020F0502020204030204" pitchFamily="34" charset="0"/>
              </a:rPr>
              <a:t> Actions </a:t>
            </a:r>
          </a:p>
          <a:p>
            <a:pPr algn="ctr" defTabSz="600031">
              <a:defRPr/>
            </a:pPr>
            <a:r>
              <a:rPr lang="en-US" sz="6384" b="1" dirty="0">
                <a:solidFill>
                  <a:prstClr val="black"/>
                </a:solidFill>
                <a:latin typeface="Calibri Light" panose="020F0302020204030204" pitchFamily="34" charset="0"/>
                <a:ea typeface="MS PGothic" pitchFamily="34" charset="-128"/>
                <a:cs typeface="Calibri" panose="020F0502020204030204" pitchFamily="34" charset="0"/>
              </a:rPr>
              <a:t>to grow your </a:t>
            </a:r>
          </a:p>
          <a:p>
            <a:pPr algn="ctr" defTabSz="600031">
              <a:defRPr/>
            </a:pPr>
            <a:r>
              <a:rPr lang="en-US" sz="6384" b="1" dirty="0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UnFranchise and</a:t>
            </a:r>
          </a:p>
          <a:p>
            <a:pPr algn="ctr" defTabSz="600031">
              <a:defRPr/>
            </a:pPr>
            <a:r>
              <a:rPr lang="en-US" sz="6384" b="1" dirty="0">
                <a:solidFill>
                  <a:prstClr val="black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Shopping Annuity  </a:t>
            </a:r>
          </a:p>
        </p:txBody>
      </p:sp>
    </p:spTree>
    <p:extLst>
      <p:ext uri="{BB962C8B-B14F-4D97-AF65-F5344CB8AC3E}">
        <p14:creationId xmlns:p14="http://schemas.microsoft.com/office/powerpoint/2010/main" val="26633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0768" y="320040"/>
            <a:ext cx="11520301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6126" y="963877"/>
            <a:ext cx="3485717" cy="493024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sz="4800" b="1" dirty="0">
                <a:solidFill>
                  <a:schemeClr val="accent1"/>
                </a:solidFill>
                <a:latin typeface="+mn-lt"/>
              </a:rPr>
              <a:t>STEP 6: </a:t>
            </a:r>
            <a:r>
              <a:rPr lang="en-US" b="1" dirty="0">
                <a:solidFill>
                  <a:schemeClr val="accent1"/>
                </a:solidFill>
                <a:latin typeface="+mn-lt"/>
              </a:rPr>
              <a:t/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accent1"/>
                </a:solidFill>
                <a:latin typeface="+mn-lt"/>
              </a:rPr>
              <a:t>Start Partnership</a:t>
            </a:r>
            <a:endParaRPr lang="en-US" b="1" dirty="0">
              <a:solidFill>
                <a:schemeClr val="accent1"/>
              </a:solidFill>
              <a:latin typeface="KaiTi" pitchFamily="49" charset="-122"/>
              <a:ea typeface="KaiTi" pitchFamily="49" charset="-122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781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963720" y="963877"/>
            <a:ext cx="6361991" cy="4930246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Book  2-3 hours to get started, Getting Started Guide, book events </a:t>
            </a:r>
            <a:endParaRPr lang="en-US" sz="2400" b="1" dirty="0">
              <a:latin typeface="KaiTi" pitchFamily="49" charset="-122"/>
              <a:ea typeface="KaiTi" pitchFamily="49" charset="-122"/>
            </a:endParaRPr>
          </a:p>
          <a:p>
            <a:r>
              <a:rPr lang="en-US" sz="2400" b="1" dirty="0"/>
              <a:t>Match up with their commitment </a:t>
            </a:r>
          </a:p>
          <a:p>
            <a:r>
              <a:rPr lang="en-US" sz="2400" b="1" dirty="0"/>
              <a:t>Introduce them to the team</a:t>
            </a:r>
            <a:endParaRPr lang="en-US" sz="2400" b="1" dirty="0">
              <a:latin typeface="KaiTi" pitchFamily="49" charset="-122"/>
              <a:ea typeface="KaiTi" pitchFamily="49" charset="-122"/>
            </a:endParaRPr>
          </a:p>
          <a:p>
            <a:r>
              <a:rPr lang="en-US" sz="2400" b="1" dirty="0"/>
              <a:t>Plug them into the system, GMTSS</a:t>
            </a:r>
          </a:p>
          <a:p>
            <a:r>
              <a:rPr lang="en-US" sz="2400" b="1" dirty="0">
                <a:latin typeface="KaiTi" pitchFamily="49" charset="-122"/>
                <a:ea typeface="KaiTi" pitchFamily="49" charset="-122"/>
              </a:rPr>
              <a:t>Teach and Duplicate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026A4F-544C-4386-8D45-51D2D212538B}"/>
              </a:ext>
            </a:extLst>
          </p:cNvPr>
          <p:cNvSpPr/>
          <p:nvPr/>
        </p:nvSpPr>
        <p:spPr>
          <a:xfrm>
            <a:off x="0" y="276225"/>
            <a:ext cx="12161838" cy="129540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31800"/>
            <a:ext cx="12176919" cy="1168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Sell Tickets / Education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0D560931-7204-498C-AA3B-833ECE84E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9"/>
          <a:stretch/>
        </p:blipFill>
        <p:spPr>
          <a:xfrm>
            <a:off x="912142" y="2057400"/>
            <a:ext cx="1035037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945E29B-B971-41C6-A57B-B29BBB108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61837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76015D-CFEA-4204-9A50-352560FFC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2622" y="498348"/>
            <a:ext cx="9878164" cy="5861304"/>
            <a:chOff x="1155481" y="498348"/>
            <a:chExt cx="9902663" cy="5861304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7325C43C-72B5-4DC9-B386-90859B58BF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5AD9A4-5AF5-48C4-BC2A-635316433A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AF4A3D62-D56C-4A32-8C75-100D383EC6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E1F47E4-066D-4C27-98C8-B2B2C7BABF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38772"/>
            <a:ext cx="12161837" cy="398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2119" y="1760505"/>
            <a:ext cx="11201399" cy="9350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What is the “End Result” of </a:t>
            </a:r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Sell Tickets?</a:t>
            </a:r>
            <a:endParaRPr lang="en-US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94519" y="2835942"/>
            <a:ext cx="7403734" cy="2109445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</a:p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Understand Market Australia’s MPCP</a:t>
            </a:r>
          </a:p>
          <a:p>
            <a:r>
              <a:rPr lang="en-US" altLang="zh-CN" sz="2400" b="1" dirty="0">
                <a:latin typeface="Calibri" panose="020F0502020204030204" pitchFamily="34" charset="0"/>
                <a:ea typeface="KaiTi" pitchFamily="49" charset="-122"/>
                <a:cs typeface="Calibri" panose="020F0502020204030204" pitchFamily="34" charset="0"/>
              </a:rPr>
              <a:t>You Are Paid By GBV</a:t>
            </a:r>
          </a:p>
          <a:p>
            <a:r>
              <a:rPr lang="en-US" sz="2400" b="1" dirty="0">
                <a:latin typeface="Calibri" panose="020F0502020204030204" pitchFamily="34" charset="0"/>
                <a:ea typeface="KaiTi" pitchFamily="49" charset="-122"/>
                <a:cs typeface="Calibri" panose="020F0502020204030204" pitchFamily="34" charset="0"/>
              </a:rPr>
              <a:t>BV is Searched Infinitely</a:t>
            </a:r>
          </a:p>
          <a:p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ea typeface="KaiTi" pitchFamily="49" charset="-122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4989A3-6517-439D-87B3-6421B76DF832}"/>
              </a:ext>
            </a:extLst>
          </p:cNvPr>
          <p:cNvSpPr/>
          <p:nvPr/>
        </p:nvSpPr>
        <p:spPr>
          <a:xfrm>
            <a:off x="6020594" y="2819400"/>
            <a:ext cx="6080125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KaiTi" pitchFamily="49" charset="-122"/>
              </a:rPr>
              <a:t>BV Is 100% Accrued </a:t>
            </a:r>
            <a:r>
              <a:rPr lang="en-US" altLang="zh-CN" sz="2400" b="1" dirty="0">
                <a:ea typeface="KaiTi" pitchFamily="49" charset="-122"/>
                <a:cs typeface="Calibri" pitchFamily="34" charset="0"/>
              </a:rPr>
              <a:t>100%</a:t>
            </a:r>
            <a:endParaRPr lang="en-US" sz="2400" b="1" dirty="0">
              <a:ea typeface="KaiTi" pitchFamily="49" charset="-122"/>
              <a:cs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KaiTi" pitchFamily="49" charset="-122"/>
              </a:rPr>
              <a:t>NO Break Away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KaiTi" pitchFamily="49" charset="-122"/>
              </a:rPr>
              <a:t>Hours of Education in a Condensed Time Frame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7214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945E29B-B971-41C6-A57B-B29BBB108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61837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76015D-CFEA-4204-9A50-352560FFC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2622" y="498348"/>
            <a:ext cx="9878164" cy="5861304"/>
            <a:chOff x="1155481" y="498348"/>
            <a:chExt cx="9902663" cy="5861304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7325C43C-72B5-4DC9-B386-90859B58BF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5AD9A4-5AF5-48C4-BC2A-635316433A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AF4A3D62-D56C-4A32-8C75-100D383EC6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E1F47E4-066D-4C27-98C8-B2B2C7BABF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38772"/>
            <a:ext cx="12161837" cy="398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42119" y="1760505"/>
            <a:ext cx="11201399" cy="9350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What is the “End Result” of </a:t>
            </a:r>
            <a:r>
              <a:rPr lang="en-US" altLang="zh-CN" sz="4000" b="1" dirty="0">
                <a:latin typeface="Calibri" panose="020F0502020204030204" pitchFamily="34" charset="0"/>
                <a:cs typeface="Calibri" panose="020F0502020204030204" pitchFamily="34" charset="0"/>
              </a:rPr>
              <a:t>Sell Tickets?</a:t>
            </a:r>
            <a:endParaRPr lang="en-US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94519" y="2835942"/>
            <a:ext cx="5257800" cy="2109445"/>
          </a:xfrm>
        </p:spPr>
        <p:txBody>
          <a:bodyPr>
            <a:noAutofit/>
          </a:bodyPr>
          <a:lstStyle/>
          <a:p>
            <a:r>
              <a:rPr lang="en-US" sz="2400" b="1" dirty="0"/>
              <a:t>Help Partners To Develop Entrepreneurs‘ Mindset</a:t>
            </a:r>
          </a:p>
          <a:p>
            <a:r>
              <a:rPr lang="en-US" sz="2400" b="1" dirty="0"/>
              <a:t>Help Partners To Develop Necessary Skills</a:t>
            </a:r>
          </a:p>
          <a:p>
            <a:r>
              <a:rPr lang="en-US" sz="2400" b="1" dirty="0"/>
              <a:t>Help Partners To Build Successful Habits</a:t>
            </a:r>
          </a:p>
          <a:p>
            <a:pPr>
              <a:buNone/>
            </a:pPr>
            <a:r>
              <a:rPr lang="en-US" altLang="zh-CN" sz="2400" b="1" dirty="0"/>
              <a:t>	</a:t>
            </a:r>
            <a:endParaRPr lang="en-US" sz="2400" b="1" dirty="0">
              <a:ea typeface="KaiTi" pitchFamily="49" charset="-122"/>
            </a:endParaRPr>
          </a:p>
          <a:p>
            <a:endParaRPr lang="en-US" sz="2400" b="1" dirty="0">
              <a:ea typeface="KaiTi" pitchFamily="49" charset="-122"/>
            </a:endParaRPr>
          </a:p>
          <a:p>
            <a:endParaRPr lang="en-US" sz="2400" b="1" dirty="0">
              <a:solidFill>
                <a:schemeClr val="tx2"/>
              </a:solidFill>
              <a:ea typeface="KaiTi" pitchFamily="49" charset="-122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4989A3-6517-439D-87B3-6421B76DF832}"/>
              </a:ext>
            </a:extLst>
          </p:cNvPr>
          <p:cNvSpPr/>
          <p:nvPr/>
        </p:nvSpPr>
        <p:spPr>
          <a:xfrm>
            <a:off x="6020594" y="2819400"/>
            <a:ext cx="60801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Nurture Team Spirit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Promote Partnership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Get The Entire Team Educated and Trained To Maximize People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Condense their learning curve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As A Team, We Can Change The World</a:t>
            </a:r>
          </a:p>
        </p:txBody>
      </p:sp>
    </p:spTree>
    <p:extLst>
      <p:ext uri="{BB962C8B-B14F-4D97-AF65-F5344CB8AC3E}">
        <p14:creationId xmlns:p14="http://schemas.microsoft.com/office/powerpoint/2010/main" val="2671464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9" y="3217991"/>
            <a:ext cx="5653354" cy="1908902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b="1" kern="1200" dirty="0">
                <a:latin typeface="+mn-lt"/>
                <a:ea typeface="+mj-ea"/>
                <a:cs typeface="+mj-cs"/>
              </a:rPr>
              <a:t>How To Sell Tickets…</a:t>
            </a:r>
            <a:endParaRPr lang="en-US" altLang="zh-CN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5970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4F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21779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306" y="5448626"/>
            <a:ext cx="5910531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498465B-3B4E-491C-A3FB-92342030BB04}"/>
              </a:ext>
            </a:extLst>
          </p:cNvPr>
          <p:cNvSpPr txBox="1">
            <a:spLocks/>
          </p:cNvSpPr>
          <p:nvPr/>
        </p:nvSpPr>
        <p:spPr>
          <a:xfrm>
            <a:off x="6157119" y="228600"/>
            <a:ext cx="5241532" cy="4873625"/>
          </a:xfrm>
          <a:prstGeom prst="rect">
            <a:avLst/>
          </a:prstGeom>
        </p:spPr>
        <p:txBody>
          <a:bodyPr anchor="ctr"/>
          <a:lstStyle>
            <a:lvl1pPr marL="224030" indent="-224030" algn="l" defTabSz="895176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2090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9107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6126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3946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1647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9320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6972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4337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Buy Tickets </a:t>
            </a:r>
            <a:endParaRPr lang="en-US" b="1" dirty="0">
              <a:ea typeface="KaiTi" pitchFamily="49" charset="-122"/>
            </a:endParaRPr>
          </a:p>
          <a:p>
            <a:r>
              <a:rPr lang="en-US" b="1" dirty="0"/>
              <a:t>Show Up</a:t>
            </a:r>
            <a:endParaRPr lang="en-US" b="1" dirty="0">
              <a:ea typeface="KaiTi" pitchFamily="49" charset="-122"/>
            </a:endParaRPr>
          </a:p>
          <a:p>
            <a:r>
              <a:rPr lang="en-US" b="1" dirty="0"/>
              <a:t>Have Regular Home Events</a:t>
            </a:r>
            <a:endParaRPr lang="en-US" b="1" dirty="0">
              <a:ea typeface="KaiTi" pitchFamily="49" charset="-122"/>
            </a:endParaRPr>
          </a:p>
          <a:p>
            <a:r>
              <a:rPr lang="en-US" b="1" dirty="0"/>
              <a:t>Participate In The Team Events:       ABC Pattern</a:t>
            </a:r>
            <a:endParaRPr lang="en-US" b="1" dirty="0">
              <a:ea typeface="KaiTi" pitchFamily="49" charset="-122"/>
            </a:endParaRPr>
          </a:p>
          <a:p>
            <a:r>
              <a:rPr lang="en-US" b="1" dirty="0"/>
              <a:t>Meeting After Meeting</a:t>
            </a:r>
            <a:endParaRPr lang="en-US" b="1" dirty="0">
              <a:ea typeface="KaiTi" pitchFamily="49" charset="-122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319" y="3217991"/>
            <a:ext cx="5653354" cy="1908902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b="1" kern="1200" dirty="0">
                <a:latin typeface="+mn-lt"/>
                <a:ea typeface="+mj-ea"/>
                <a:cs typeface="+mj-cs"/>
              </a:rPr>
              <a:t>How To Sell Tickets…</a:t>
            </a:r>
            <a:endParaRPr lang="en-US" altLang="zh-CN" b="1" kern="1200" dirty="0">
              <a:latin typeface="+mn-lt"/>
              <a:ea typeface="+mj-ea"/>
              <a:cs typeface="+mj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05970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4F67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21779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1306" y="5448626"/>
            <a:ext cx="5910531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498465B-3B4E-491C-A3FB-92342030BB04}"/>
              </a:ext>
            </a:extLst>
          </p:cNvPr>
          <p:cNvSpPr txBox="1">
            <a:spLocks/>
          </p:cNvSpPr>
          <p:nvPr/>
        </p:nvSpPr>
        <p:spPr>
          <a:xfrm>
            <a:off x="6157119" y="228600"/>
            <a:ext cx="5241532" cy="4873625"/>
          </a:xfrm>
          <a:prstGeom prst="rect">
            <a:avLst/>
          </a:prstGeom>
        </p:spPr>
        <p:txBody>
          <a:bodyPr anchor="ctr"/>
          <a:lstStyle>
            <a:lvl1pPr marL="224030" indent="-224030" algn="l" defTabSz="895176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2090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19107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6126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3946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61647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9320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56972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04337" indent="-224030" algn="l" defTabSz="895176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Only after </a:t>
            </a:r>
            <a:r>
              <a:rPr lang="en-US" altLang="zh-CN" b="1" dirty="0"/>
              <a:t>we</a:t>
            </a:r>
            <a:r>
              <a:rPr lang="en-US" b="1" dirty="0"/>
              <a:t> develop the habit of buying tickets, our team will duplicate us.</a:t>
            </a:r>
          </a:p>
          <a:p>
            <a:r>
              <a:rPr lang="en-US" altLang="zh-CN" b="1" dirty="0"/>
              <a:t>Our success in Shop.com is determined by </a:t>
            </a:r>
            <a:r>
              <a:rPr lang="en-US" altLang="zh-CN" sz="3200" b="1" dirty="0"/>
              <a:t>our entire team’s education level!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6772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561F7F-D42D-6947-865A-799EF20EE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" y="8483"/>
            <a:ext cx="12149169" cy="68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2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B9489A-EE53-46E1-A4D7-D75B77376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55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FEB3E8-AA36-A54A-921F-FB6396A4F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4" y="2392107"/>
            <a:ext cx="638496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8520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945E29B-B971-41C6-A57B-B29BBB108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61837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76015D-CFEA-4204-9A50-352560FFC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2622" y="498348"/>
            <a:ext cx="9878164" cy="5861304"/>
            <a:chOff x="1155481" y="498348"/>
            <a:chExt cx="9902663" cy="5861304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7325C43C-72B5-4DC9-B386-90859B58BF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5AD9A4-5AF5-48C4-BC2A-635316433A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AF4A3D62-D56C-4A32-8C75-100D383EC6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E1F47E4-066D-4C27-98C8-B2B2C7BABF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38772"/>
            <a:ext cx="12161837" cy="398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6126" y="1760505"/>
            <a:ext cx="10489585" cy="93502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EXPECTED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379051" y="2895600"/>
            <a:ext cx="7403734" cy="210944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Ongoing Residual Income</a:t>
            </a:r>
            <a:endParaRPr lang="en-US" sz="2400" b="1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Time Freedom</a:t>
            </a:r>
            <a:endParaRPr lang="en-US" sz="2400" b="1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Your Lifestyle</a:t>
            </a:r>
            <a:endParaRPr lang="en-US" sz="2400" b="1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Make A Difference For Others</a:t>
            </a:r>
            <a:r>
              <a:rPr lang="en-US" sz="2400" b="1" dirty="0">
                <a:solidFill>
                  <a:schemeClr val="tx2"/>
                </a:solidFill>
                <a:latin typeface="KaiTi" pitchFamily="49" charset="-122"/>
                <a:ea typeface="KaiTi" pitchFamily="49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718732-28DF-4767-8CA9-027503DF28E0}"/>
              </a:ext>
            </a:extLst>
          </p:cNvPr>
          <p:cNvSpPr/>
          <p:nvPr/>
        </p:nvSpPr>
        <p:spPr>
          <a:xfrm>
            <a:off x="0" y="895284"/>
            <a:ext cx="12161838" cy="1416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6152" fontAlgn="base">
              <a:spcBef>
                <a:spcPct val="0"/>
              </a:spcBef>
              <a:spcAft>
                <a:spcPct val="0"/>
              </a:spcAft>
            </a:pPr>
            <a:endParaRPr lang="en-US" sz="7182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6103" y="1174942"/>
            <a:ext cx="7909099" cy="931231"/>
          </a:xfrm>
          <a:prstGeom prst="rect">
            <a:avLst/>
          </a:prstGeom>
        </p:spPr>
        <p:txBody>
          <a:bodyPr wrap="none" lIns="89636" tIns="45600" rIns="89636" bIns="45600">
            <a:spAutoFit/>
          </a:bodyPr>
          <a:lstStyle/>
          <a:p>
            <a:pPr algn="ctr" defTabSz="894348">
              <a:defRPr/>
            </a:pPr>
            <a:r>
              <a:rPr lang="en-US" sz="5453" b="1" kern="0" dirty="0">
                <a:solidFill>
                  <a:prstClr val="white"/>
                </a:solidFill>
                <a:latin typeface="Calibri"/>
                <a:ea typeface="Arial"/>
                <a:cs typeface="Calibri" panose="020F0502020204030204" pitchFamily="34" charset="0"/>
              </a:rPr>
              <a:t>Result Producing Activities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2478" y="3214616"/>
            <a:ext cx="3820264" cy="111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36" tIns="45600" rIns="89636" bIns="45600" rtlCol="0" anchor="ctr"/>
          <a:lstStyle/>
          <a:p>
            <a:pPr algn="ctr" defTabSz="894348">
              <a:defRPr/>
            </a:pPr>
            <a:r>
              <a:rPr lang="en-US" sz="1995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  <a:ea typeface="Arial"/>
                <a:cs typeface="Calibri" panose="020F0502020204030204" pitchFamily="34" charset="0"/>
              </a:rPr>
              <a:t>Use and Sell the Products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19114" y="3214616"/>
            <a:ext cx="3820264" cy="111093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36" tIns="45600" rIns="89636" bIns="45600" rtlCol="0" anchor="ctr"/>
          <a:lstStyle/>
          <a:p>
            <a:pPr algn="ctr" defTabSz="894348">
              <a:defRPr/>
            </a:pPr>
            <a:r>
              <a:rPr lang="en-US" sz="1995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  <a:ea typeface="Arial"/>
                <a:cs typeface="Calibri" panose="020F0502020204030204" pitchFamily="34" charset="0"/>
              </a:rPr>
              <a:t>Share the Business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2478" y="4547732"/>
            <a:ext cx="3820264" cy="1110938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36" tIns="45600" rIns="89636" bIns="45600" rtlCol="0" anchor="ctr"/>
          <a:lstStyle/>
          <a:p>
            <a:pPr algn="ctr" defTabSz="894348">
              <a:defRPr/>
            </a:pPr>
            <a:r>
              <a:rPr lang="en-US" sz="1995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  <a:ea typeface="Arial"/>
                <a:cs typeface="Calibri" panose="020F0502020204030204" pitchFamily="34" charset="0"/>
              </a:rPr>
              <a:t>Share the Shopping Annuity </a:t>
            </a:r>
          </a:p>
        </p:txBody>
      </p:sp>
      <p:sp>
        <p:nvSpPr>
          <p:cNvPr id="6" name="Rectangle 5"/>
          <p:cNvSpPr/>
          <p:nvPr/>
        </p:nvSpPr>
        <p:spPr>
          <a:xfrm>
            <a:off x="6219114" y="4547732"/>
            <a:ext cx="3820264" cy="111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36" tIns="45600" rIns="89636" bIns="45600" rtlCol="0" anchor="ctr"/>
          <a:lstStyle/>
          <a:p>
            <a:pPr algn="ctr" defTabSz="894348">
              <a:defRPr/>
            </a:pPr>
            <a:r>
              <a:rPr lang="en-US" sz="1995" kern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alibri"/>
                <a:ea typeface="Arial"/>
                <a:cs typeface="Calibri" panose="020F0502020204030204" pitchFamily="34" charset="0"/>
              </a:rPr>
              <a:t>Sell Tickets (Education)</a:t>
            </a:r>
          </a:p>
        </p:txBody>
      </p:sp>
    </p:spTree>
    <p:extLst>
      <p:ext uri="{BB962C8B-B14F-4D97-AF65-F5344CB8AC3E}">
        <p14:creationId xmlns:p14="http://schemas.microsoft.com/office/powerpoint/2010/main" val="341915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6119" y="228600"/>
            <a:ext cx="8170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Begin with the end in mind!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76739">
            <a:off x="567011" y="760985"/>
            <a:ext cx="4657619" cy="310896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54706">
            <a:off x="6834352" y="950296"/>
            <a:ext cx="4588681" cy="292608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3089">
            <a:off x="3661510" y="3279556"/>
            <a:ext cx="4025496" cy="301752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026" name="Picture 2" descr="C:\Users\Charles\Pictures\Charlie\Shop Financial\venice-ital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3119" y="463712"/>
            <a:ext cx="10698481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026A4F-544C-4386-8D45-51D2D212538B}"/>
              </a:ext>
            </a:extLst>
          </p:cNvPr>
          <p:cNvSpPr/>
          <p:nvPr/>
        </p:nvSpPr>
        <p:spPr>
          <a:xfrm>
            <a:off x="0" y="276225"/>
            <a:ext cx="12161838" cy="129540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5"/>
          <a:stretch/>
        </p:blipFill>
        <p:spPr>
          <a:xfrm>
            <a:off x="391057" y="2209800"/>
            <a:ext cx="11328662" cy="52419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31800"/>
            <a:ext cx="12176919" cy="1168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      Use and Share Products </a:t>
            </a:r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iTi" pitchFamily="49" charset="-122"/>
                <a:ea typeface="KaiTi" pitchFamily="49" charset="-122"/>
              </a:rPr>
              <a:t> 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945E29B-B971-41C6-A57B-B29BBB108A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61837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76015D-CFEA-4204-9A50-352560FFC2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2622" y="498348"/>
            <a:ext cx="9878164" cy="5861304"/>
            <a:chOff x="1155481" y="498348"/>
            <a:chExt cx="9902663" cy="5861304"/>
          </a:xfrm>
        </p:grpSpPr>
        <p:sp>
          <p:nvSpPr>
            <p:cNvPr id="17" name="Oval 5">
              <a:extLst>
                <a:ext uri="{FF2B5EF4-FFF2-40B4-BE49-F238E27FC236}">
                  <a16:creationId xmlns:a16="http://schemas.microsoft.com/office/drawing/2014/main" id="{7325C43C-72B5-4DC9-B386-90859B58BF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5AD9A4-5AF5-48C4-BC2A-635316433A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AF4A3D62-D56C-4A32-8C75-100D383EC6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E1F47E4-066D-4C27-98C8-B2B2C7BABF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38772"/>
            <a:ext cx="12161837" cy="39804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6126" y="1760505"/>
            <a:ext cx="10489585" cy="93502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 What is the “end result” of </a:t>
            </a:r>
            <a:r>
              <a:rPr lang="en-US" altLang="zh-CN" sz="4000" b="1" dirty="0"/>
              <a:t>Use and Sell Products</a:t>
            </a:r>
            <a:r>
              <a:rPr lang="en-US" sz="4000" b="1" dirty="0"/>
              <a:t>?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2379051" y="2895600"/>
            <a:ext cx="7403734" cy="2109445"/>
          </a:xfrm>
        </p:spPr>
        <p:txBody>
          <a:bodyPr>
            <a:normAutofit/>
          </a:bodyPr>
          <a:lstStyle/>
          <a:p>
            <a:r>
              <a:rPr lang="en-US" altLang="zh-CN" sz="2400" b="1" dirty="0"/>
              <a:t>Build Customer Base</a:t>
            </a:r>
            <a:endParaRPr lang="en-US" sz="2400" b="1" dirty="0">
              <a:latin typeface="KaiTi" pitchFamily="49" charset="-122"/>
              <a:ea typeface="KaiTi" pitchFamily="49" charset="-122"/>
            </a:endParaRPr>
          </a:p>
          <a:p>
            <a:r>
              <a:rPr lang="en-US" sz="2400" b="1" dirty="0"/>
              <a:t>Great Customer Manager </a:t>
            </a:r>
            <a:endParaRPr lang="en-US" altLang="zh-CN" sz="2400" b="1" dirty="0">
              <a:latin typeface="KaiTi" pitchFamily="49" charset="-122"/>
              <a:ea typeface="KaiTi" pitchFamily="49" charset="-122"/>
            </a:endParaRPr>
          </a:p>
          <a:p>
            <a:r>
              <a:rPr lang="en-US" altLang="zh-CN" sz="2400" b="1" dirty="0">
                <a:ea typeface="KaiTi" pitchFamily="49" charset="-122"/>
              </a:rPr>
              <a:t>Generate Revenue</a:t>
            </a:r>
            <a:endParaRPr lang="en-US" sz="2400" b="1" dirty="0">
              <a:solidFill>
                <a:schemeClr val="tx2"/>
              </a:solidFill>
              <a:latin typeface="KaiTi" pitchFamily="49" charset="-122"/>
              <a:ea typeface="KaiT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558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719" y="304800"/>
            <a:ext cx="4267200" cy="1298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How to                         use and sell products…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97F9A-0355-4091-BDD7-5C578348C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29168" y="1274397"/>
            <a:ext cx="4493867" cy="142769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Convert products in your household to Market Australia products! </a:t>
            </a:r>
            <a:endParaRPr lang="en-US" sz="2400" b="1" dirty="0">
              <a:latin typeface="Calibri" panose="020F0502020204030204" pitchFamily="34" charset="0"/>
              <a:ea typeface="KaiTi" pitchFamily="49" charset="-122"/>
              <a:cs typeface="Calibri" panose="020F0502020204030204" pitchFamily="34" charset="0"/>
            </a:endParaRPr>
          </a:p>
        </p:txBody>
      </p:sp>
      <p:pic>
        <p:nvPicPr>
          <p:cNvPr id="16" name="Picture Placeholder 15" descr="Group of people">
            <a:extLst>
              <a:ext uri="{FF2B5EF4-FFF2-40B4-BE49-F238E27FC236}">
                <a16:creationId xmlns:a16="http://schemas.microsoft.com/office/drawing/2014/main" id="{48FA199D-A4E2-45BF-978A-675A900780A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2922"/>
            <a:ext cx="6009657" cy="272993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9263D0-7B10-45A1-AD9E-D040B170EFE2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029167" y="2340411"/>
            <a:ext cx="4411304" cy="164454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Have products with you at all time</a:t>
            </a:r>
            <a:r>
              <a:rPr lang="en-US" sz="2400" b="1" dirty="0">
                <a:latin typeface="Calibri" panose="020F0502020204030204" pitchFamily="34" charset="0"/>
                <a:ea typeface="KaiTi" pitchFamily="49" charset="-122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884D43A-F693-45B5-941E-26162517B9A6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029167" y="3269680"/>
            <a:ext cx="4493867" cy="845120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Share Your story!</a:t>
            </a:r>
            <a:endParaRPr lang="en-US" sz="2400" b="1" dirty="0">
              <a:latin typeface="Calibri" panose="020F0502020204030204" pitchFamily="34" charset="0"/>
              <a:ea typeface="KaiTi" pitchFamily="49" charset="-122"/>
              <a:cs typeface="Calibri" panose="020F0502020204030204" pitchFamily="34" charset="0"/>
            </a:endParaRPr>
          </a:p>
        </p:txBody>
      </p:sp>
      <p:pic>
        <p:nvPicPr>
          <p:cNvPr id="11" name="Picture Placeholder 14" descr="Check icon">
            <a:extLst>
              <a:ext uri="{FF2B5EF4-FFF2-40B4-BE49-F238E27FC236}">
                <a16:creationId xmlns:a16="http://schemas.microsoft.com/office/drawing/2014/main" id="{380A2BFD-1794-4338-8BAC-66A30B88D03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5205" y="1219200"/>
            <a:ext cx="574575" cy="574575"/>
          </a:xfrm>
        </p:spPr>
      </p:pic>
      <p:pic>
        <p:nvPicPr>
          <p:cNvPr id="12" name="Picture Placeholder 16" descr="Check icon">
            <a:extLst>
              <a:ext uri="{FF2B5EF4-FFF2-40B4-BE49-F238E27FC236}">
                <a16:creationId xmlns:a16="http://schemas.microsoft.com/office/drawing/2014/main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5205" y="2286000"/>
            <a:ext cx="574575" cy="574576"/>
          </a:xfrm>
        </p:spPr>
      </p:pic>
      <p:pic>
        <p:nvPicPr>
          <p:cNvPr id="13" name="Picture Placeholder 18" descr="Check icon">
            <a:extLst>
              <a:ext uri="{FF2B5EF4-FFF2-40B4-BE49-F238E27FC236}">
                <a16:creationId xmlns:a16="http://schemas.microsoft.com/office/drawing/2014/main" id="{138322BF-F85B-4C19-9968-C0582151091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5205" y="3200400"/>
            <a:ext cx="574575" cy="574576"/>
          </a:xfrm>
        </p:spPr>
      </p:pic>
      <p:sp>
        <p:nvSpPr>
          <p:cNvPr id="14" name="object 13" descr="Beige rectangle">
            <a:extLst>
              <a:ext uri="{FF2B5EF4-FFF2-40B4-BE49-F238E27FC236}">
                <a16:creationId xmlns:a16="http://schemas.microsoft.com/office/drawing/2014/main" id="{FEBB8673-0A72-4C5C-8239-7EF600504010}"/>
              </a:ext>
            </a:extLst>
          </p:cNvPr>
          <p:cNvSpPr/>
          <p:nvPr/>
        </p:nvSpPr>
        <p:spPr>
          <a:xfrm>
            <a:off x="913392" y="1736750"/>
            <a:ext cx="3088341" cy="0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defTabSz="912114"/>
            <a:endParaRPr lang="en-US" sz="1795" dirty="0">
              <a:solidFill>
                <a:prstClr val="black"/>
              </a:solidFill>
              <a:latin typeface="Arial "/>
            </a:endParaRP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3F95F98-AD4B-4392-B1E0-7DF14D35D9BE}"/>
              </a:ext>
            </a:extLst>
          </p:cNvPr>
          <p:cNvSpPr txBox="1">
            <a:spLocks/>
          </p:cNvSpPr>
          <p:nvPr/>
        </p:nvSpPr>
        <p:spPr>
          <a:xfrm>
            <a:off x="7025881" y="4107880"/>
            <a:ext cx="4493867" cy="84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2114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1596" kern="12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57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3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2114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1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68171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99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4228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99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0285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342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399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456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Leverage Social Media</a:t>
            </a:r>
            <a:endParaRPr lang="en-US" sz="2400" b="1" dirty="0">
              <a:latin typeface="Calibri" panose="020F0502020204030204" pitchFamily="34" charset="0"/>
              <a:ea typeface="KaiTi" pitchFamily="49" charset="-122"/>
              <a:cs typeface="Calibri" panose="020F0502020204030204" pitchFamily="34" charset="0"/>
            </a:endParaRPr>
          </a:p>
        </p:txBody>
      </p:sp>
      <p:pic>
        <p:nvPicPr>
          <p:cNvPr id="17" name="Picture Placeholder 18" descr="Check icon">
            <a:extLst>
              <a:ext uri="{FF2B5EF4-FFF2-40B4-BE49-F238E27FC236}">
                <a16:creationId xmlns:a16="http://schemas.microsoft.com/office/drawing/2014/main" id="{0661AE78-71F0-43B0-83D1-ECDD59ACBC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1919" y="4038600"/>
            <a:ext cx="574575" cy="574576"/>
          </a:xfrm>
          <a:prstGeom prst="rect">
            <a:avLst/>
          </a:prstGeom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397812C-31D0-40AA-A21D-A331626D2C9D}"/>
              </a:ext>
            </a:extLst>
          </p:cNvPr>
          <p:cNvSpPr txBox="1">
            <a:spLocks/>
          </p:cNvSpPr>
          <p:nvPr/>
        </p:nvSpPr>
        <p:spPr>
          <a:xfrm>
            <a:off x="7025881" y="4869880"/>
            <a:ext cx="4493867" cy="845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2114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None/>
              <a:defRPr sz="1596" kern="12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057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3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2114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119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68171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99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4228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998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0285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6342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2399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8456" indent="0" algn="l" defTabSz="912114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None/>
              <a:defRPr sz="9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Products Party, Wellness 101, Motives®, TLS®</a:t>
            </a:r>
            <a:endParaRPr lang="en-US" sz="2400" b="1" dirty="0">
              <a:latin typeface="Calibri" panose="020F0502020204030204" pitchFamily="34" charset="0"/>
              <a:ea typeface="KaiTi" pitchFamily="49" charset="-122"/>
              <a:cs typeface="Calibri" panose="020F0502020204030204" pitchFamily="34" charset="0"/>
            </a:endParaRPr>
          </a:p>
        </p:txBody>
      </p:sp>
      <p:pic>
        <p:nvPicPr>
          <p:cNvPr id="19" name="Picture Placeholder 18" descr="Check icon">
            <a:extLst>
              <a:ext uri="{FF2B5EF4-FFF2-40B4-BE49-F238E27FC236}">
                <a16:creationId xmlns:a16="http://schemas.microsoft.com/office/drawing/2014/main" id="{E82E7C91-9EA6-4D0C-A7A8-061278A9A9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1919" y="4800600"/>
            <a:ext cx="574575" cy="5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5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026A4F-544C-4386-8D45-51D2D212538B}"/>
              </a:ext>
            </a:extLst>
          </p:cNvPr>
          <p:cNvSpPr/>
          <p:nvPr/>
        </p:nvSpPr>
        <p:spPr>
          <a:xfrm>
            <a:off x="0" y="276225"/>
            <a:ext cx="12161838" cy="1295400"/>
          </a:xfrm>
          <a:prstGeom prst="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081" y="431800"/>
            <a:ext cx="12176919" cy="1168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Implement and Share The Shopping Annuity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KaiTi" pitchFamily="49" charset="-122"/>
              <a:ea typeface="KaiTi" pitchFamily="49" charset="-122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2C225AD0-DC50-446C-AB19-DB8CB4106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/>
          <a:stretch/>
        </p:blipFill>
        <p:spPr>
          <a:xfrm>
            <a:off x="594519" y="1905000"/>
            <a:ext cx="1103242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69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6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7_Office Theme">
  <a:themeElements>
    <a:clrScheme name="Analys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27DAC"/>
      </a:accent1>
      <a:accent2>
        <a:srgbClr val="443988"/>
      </a:accent2>
      <a:accent3>
        <a:srgbClr val="9F0052"/>
      </a:accent3>
      <a:accent4>
        <a:srgbClr val="FE4020"/>
      </a:accent4>
      <a:accent5>
        <a:srgbClr val="FFBE00"/>
      </a:accent5>
      <a:accent6>
        <a:srgbClr val="00A9FC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24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MB Services Marketing Plan-MO - v10" id="{D2B383F0-A072-4C31-B044-B24E3F36A001}" vid="{7ADDDA98-BED0-41DA-9EE7-E78FA65D87B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586</Words>
  <Application>Microsoft Office PowerPoint</Application>
  <PresentationFormat>Custom</PresentationFormat>
  <Paragraphs>107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3" baseType="lpstr">
      <vt:lpstr>MS PGothic</vt:lpstr>
      <vt:lpstr>宋体</vt:lpstr>
      <vt:lpstr>Arial</vt:lpstr>
      <vt:lpstr>Arial </vt:lpstr>
      <vt:lpstr>Calibri</vt:lpstr>
      <vt:lpstr>Calibri Light</vt:lpstr>
      <vt:lpstr>Gill Sans MT</vt:lpstr>
      <vt:lpstr>KaiTi</vt:lpstr>
      <vt:lpstr>Poppins</vt:lpstr>
      <vt:lpstr>Poppins Light</vt:lpstr>
      <vt:lpstr>56_Office Theme</vt:lpstr>
      <vt:lpstr>2_Office Theme</vt:lpstr>
      <vt:lpstr>3_Office Theme</vt:lpstr>
      <vt:lpstr>57_Office Theme</vt:lpstr>
      <vt:lpstr>Office Theme</vt:lpstr>
      <vt:lpstr>PowerPoint Presentation</vt:lpstr>
      <vt:lpstr>PowerPoint Presentation</vt:lpstr>
      <vt:lpstr>EXPECTED RESULTS</vt:lpstr>
      <vt:lpstr>PowerPoint Presentation</vt:lpstr>
      <vt:lpstr>PowerPoint Presentation</vt:lpstr>
      <vt:lpstr>           Use and Share Products  </vt:lpstr>
      <vt:lpstr> What is the “end result” of Use and Sell Products?</vt:lpstr>
      <vt:lpstr>How to                         use and sell products…</vt:lpstr>
      <vt:lpstr>Implement and Share The Shopping Annuity</vt:lpstr>
      <vt:lpstr> What is the “end result” of Sharing the                  Shopping Annuity?</vt:lpstr>
      <vt:lpstr>How to share the Shopping Annuity…</vt:lpstr>
      <vt:lpstr>Share the Business</vt:lpstr>
      <vt:lpstr> What is the “end result” of Sharing the Business?</vt:lpstr>
      <vt:lpstr>How to share  The Business…</vt:lpstr>
      <vt:lpstr> STEP 1:  Build Relationships</vt:lpstr>
      <vt:lpstr> STEP 2:  Make Calls</vt:lpstr>
      <vt:lpstr> STEP 3:  Book Appointments</vt:lpstr>
      <vt:lpstr> STEP 4:  Show the Plan</vt:lpstr>
      <vt:lpstr> STEP 5: Follow Ups</vt:lpstr>
      <vt:lpstr> STEP 6:  Start Partnership</vt:lpstr>
      <vt:lpstr>Sell Tickets / Education</vt:lpstr>
      <vt:lpstr> What is the “End Result” of Sell Tickets?</vt:lpstr>
      <vt:lpstr> What is the “End Result” of Sell Tickets?</vt:lpstr>
      <vt:lpstr>How To Sell Tickets…</vt:lpstr>
      <vt:lpstr>How To Sell Tickets…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Lucado;Charles  Baer</dc:creator>
  <cp:lastModifiedBy>Kylie Leeson</cp:lastModifiedBy>
  <cp:revision>8</cp:revision>
  <dcterms:created xsi:type="dcterms:W3CDTF">2019-04-22T14:23:28Z</dcterms:created>
  <dcterms:modified xsi:type="dcterms:W3CDTF">2019-05-02T03:30:11Z</dcterms:modified>
</cp:coreProperties>
</file>